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FBFECD-258D-47F0-92D3-4824DF5C9E2F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DE6350-7890-4C0D-965F-580998C62007}">
      <dgm:prSet phldrT="[Text]"/>
      <dgm:spPr/>
      <dgm:t>
        <a:bodyPr/>
        <a:lstStyle/>
        <a:p>
          <a:pPr algn="ctr" rtl="1"/>
          <a:r>
            <a:rPr lang="ar-JO" dirty="0"/>
            <a:t>وصول طلب شراء جديد من خارج النظام</a:t>
          </a:r>
          <a:endParaRPr lang="en-US" dirty="0"/>
        </a:p>
      </dgm:t>
    </dgm:pt>
    <dgm:pt modelId="{A3D6F721-3590-42C0-8D60-25F51B3A4426}" type="parTrans" cxnId="{58DCD5BA-ED18-477C-BE96-7182F8748A84}">
      <dgm:prSet/>
      <dgm:spPr/>
      <dgm:t>
        <a:bodyPr/>
        <a:lstStyle/>
        <a:p>
          <a:endParaRPr lang="en-US"/>
        </a:p>
      </dgm:t>
    </dgm:pt>
    <dgm:pt modelId="{8BDA8BD1-2DD2-4445-8BF8-6BF4F5E7253F}" type="sibTrans" cxnId="{58DCD5BA-ED18-477C-BE96-7182F8748A84}">
      <dgm:prSet/>
      <dgm:spPr/>
      <dgm:t>
        <a:bodyPr/>
        <a:lstStyle/>
        <a:p>
          <a:endParaRPr lang="en-US"/>
        </a:p>
      </dgm:t>
    </dgm:pt>
    <dgm:pt modelId="{AD99AF42-3F90-479C-9271-26DB54556BB0}">
      <dgm:prSet phldrT="[Text]"/>
      <dgm:spPr/>
      <dgm:t>
        <a:bodyPr/>
        <a:lstStyle/>
        <a:p>
          <a:pPr algn="ctr" rtl="1"/>
          <a:r>
            <a:rPr lang="ar-JO" dirty="0"/>
            <a:t>يقوم موظف المشتريات بإدخال معلومات طلب الشراء على النظام حسب مجموعات يتم تعريفها مسبقاً</a:t>
          </a:r>
          <a:endParaRPr lang="en-US" dirty="0"/>
        </a:p>
      </dgm:t>
    </dgm:pt>
    <dgm:pt modelId="{00771298-A214-48B1-A360-2DF6AE880812}" type="parTrans" cxnId="{A46283C6-921C-4DEF-97A3-40A6B49E0486}">
      <dgm:prSet/>
      <dgm:spPr/>
      <dgm:t>
        <a:bodyPr/>
        <a:lstStyle/>
        <a:p>
          <a:endParaRPr lang="en-US"/>
        </a:p>
      </dgm:t>
    </dgm:pt>
    <dgm:pt modelId="{137FD85B-8F5C-4AF6-92F9-E04C3DA65D68}" type="sibTrans" cxnId="{A46283C6-921C-4DEF-97A3-40A6B49E0486}">
      <dgm:prSet/>
      <dgm:spPr/>
      <dgm:t>
        <a:bodyPr/>
        <a:lstStyle/>
        <a:p>
          <a:endParaRPr lang="en-US"/>
        </a:p>
      </dgm:t>
    </dgm:pt>
    <dgm:pt modelId="{E039A97A-51E5-4154-BD6C-E5F92997D07B}">
      <dgm:prSet phldrT="[Text]"/>
      <dgm:spPr/>
      <dgm:t>
        <a:bodyPr/>
        <a:lstStyle/>
        <a:p>
          <a:pPr algn="ctr" rtl="1"/>
          <a:r>
            <a:rPr lang="ar-JO" dirty="0"/>
            <a:t>يقوم النظام بعرض جميع الموردين المرتبطين بالمجموعة المختارة</a:t>
          </a:r>
          <a:endParaRPr lang="en-US" dirty="0"/>
        </a:p>
      </dgm:t>
    </dgm:pt>
    <dgm:pt modelId="{62825D81-24A8-4309-9C82-E45B2CB6C1BA}" type="parTrans" cxnId="{22B36CD2-E52D-4612-A82E-AC67970DA135}">
      <dgm:prSet/>
      <dgm:spPr/>
      <dgm:t>
        <a:bodyPr/>
        <a:lstStyle/>
        <a:p>
          <a:endParaRPr lang="en-US"/>
        </a:p>
      </dgm:t>
    </dgm:pt>
    <dgm:pt modelId="{A069C828-53AD-449C-9F84-13A1823AC43E}" type="sibTrans" cxnId="{22B36CD2-E52D-4612-A82E-AC67970DA135}">
      <dgm:prSet/>
      <dgm:spPr/>
      <dgm:t>
        <a:bodyPr/>
        <a:lstStyle/>
        <a:p>
          <a:endParaRPr lang="en-US"/>
        </a:p>
      </dgm:t>
    </dgm:pt>
    <dgm:pt modelId="{957CCAB3-C48C-43CB-A524-AD55EB6BDF94}">
      <dgm:prSet phldrT="[Text]"/>
      <dgm:spPr/>
      <dgm:t>
        <a:bodyPr/>
        <a:lstStyle/>
        <a:p>
          <a:pPr algn="ctr" rtl="1"/>
          <a:r>
            <a:rPr lang="ar-JO" dirty="0"/>
            <a:t>يختار موظف المشتريات الموردين المراد الحصول على عرض سعر منهم</a:t>
          </a:r>
          <a:endParaRPr lang="en-US" dirty="0"/>
        </a:p>
      </dgm:t>
    </dgm:pt>
    <dgm:pt modelId="{49FD0D97-4A9B-4FE0-A825-275A95262A75}" type="parTrans" cxnId="{B0450F19-4206-4EE8-B3DC-3986DEF8544E}">
      <dgm:prSet/>
      <dgm:spPr/>
      <dgm:t>
        <a:bodyPr/>
        <a:lstStyle/>
        <a:p>
          <a:endParaRPr lang="en-US"/>
        </a:p>
      </dgm:t>
    </dgm:pt>
    <dgm:pt modelId="{0061D3D6-B117-4814-A733-64612D1EA9A6}" type="sibTrans" cxnId="{B0450F19-4206-4EE8-B3DC-3986DEF8544E}">
      <dgm:prSet/>
      <dgm:spPr/>
      <dgm:t>
        <a:bodyPr/>
        <a:lstStyle/>
        <a:p>
          <a:endParaRPr lang="en-US"/>
        </a:p>
      </dgm:t>
    </dgm:pt>
    <dgm:pt modelId="{670A6D43-1AD8-450A-8B4E-6C0A4250080F}">
      <dgm:prSet phldrT="[Text]"/>
      <dgm:spPr/>
      <dgm:t>
        <a:bodyPr/>
        <a:lstStyle/>
        <a:p>
          <a:pPr algn="ctr" rtl="1"/>
          <a:r>
            <a:rPr lang="ar-JO" dirty="0"/>
            <a:t>يتم إرسال رسائل على الواتساب إلى جميع الموردين الذين قد تم اختيارهم مع رابط خاص بهم لهذا الطلب فقط</a:t>
          </a:r>
          <a:endParaRPr lang="en-US" dirty="0"/>
        </a:p>
      </dgm:t>
    </dgm:pt>
    <dgm:pt modelId="{87481AAF-92D2-4908-A478-D3F694362F01}" type="parTrans" cxnId="{8019C785-7F27-4DC4-8CF0-E56BC8454019}">
      <dgm:prSet/>
      <dgm:spPr/>
      <dgm:t>
        <a:bodyPr/>
        <a:lstStyle/>
        <a:p>
          <a:endParaRPr lang="en-US"/>
        </a:p>
      </dgm:t>
    </dgm:pt>
    <dgm:pt modelId="{A1680A3F-8956-47DC-A88C-73BB14586532}" type="sibTrans" cxnId="{8019C785-7F27-4DC4-8CF0-E56BC8454019}">
      <dgm:prSet/>
      <dgm:spPr/>
      <dgm:t>
        <a:bodyPr/>
        <a:lstStyle/>
        <a:p>
          <a:endParaRPr lang="en-US"/>
        </a:p>
      </dgm:t>
    </dgm:pt>
    <dgm:pt modelId="{78E90D38-F9A3-4B9A-8D69-9BD3E96AFE39}">
      <dgm:prSet phldrT="[Text]"/>
      <dgm:spPr/>
      <dgm:t>
        <a:bodyPr/>
        <a:lstStyle/>
        <a:p>
          <a:pPr algn="ctr" rtl="1"/>
          <a:r>
            <a:rPr lang="ar-JO" dirty="0"/>
            <a:t>يقوم المورد بالضغط على الرابط و إدخال المواصفات الفنية و عرض السعر الخاص بالمواد المتوفرة لديه</a:t>
          </a:r>
          <a:endParaRPr lang="en-US" dirty="0"/>
        </a:p>
      </dgm:t>
    </dgm:pt>
    <dgm:pt modelId="{4E0348EE-A93E-4F30-A01C-3DA69BC220C6}" type="parTrans" cxnId="{B043EE75-6318-491C-A5B3-A62FEF1A3A2D}">
      <dgm:prSet/>
      <dgm:spPr/>
      <dgm:t>
        <a:bodyPr/>
        <a:lstStyle/>
        <a:p>
          <a:endParaRPr lang="en-US"/>
        </a:p>
      </dgm:t>
    </dgm:pt>
    <dgm:pt modelId="{ED2A52C1-6CCE-48EA-9C63-A569D1E38DEC}" type="sibTrans" cxnId="{B043EE75-6318-491C-A5B3-A62FEF1A3A2D}">
      <dgm:prSet/>
      <dgm:spPr/>
      <dgm:t>
        <a:bodyPr/>
        <a:lstStyle/>
        <a:p>
          <a:endParaRPr lang="en-US"/>
        </a:p>
      </dgm:t>
    </dgm:pt>
    <dgm:pt modelId="{5FDA49DC-9BF4-4F2A-89B1-EB0959F7B955}">
      <dgm:prSet phldrT="[Text]"/>
      <dgm:spPr/>
      <dgm:t>
        <a:bodyPr/>
        <a:lstStyle/>
        <a:p>
          <a:pPr algn="ctr" rtl="1"/>
          <a:r>
            <a:rPr lang="ar-JO" dirty="0"/>
            <a:t>يختار موظف المشتريات المواد المناسبة حسب تقييم المورد و الأسعار المقدمة (قد يختلف السعر النهائي للمورد عن السعر المقدم بسبب نوع المورد)</a:t>
          </a:r>
          <a:endParaRPr lang="en-US" dirty="0"/>
        </a:p>
      </dgm:t>
    </dgm:pt>
    <dgm:pt modelId="{5C5D002F-ABF1-44FB-BEBC-0E5D9015FB81}" type="parTrans" cxnId="{79D26A36-8E26-479A-8D64-329FF0452E20}">
      <dgm:prSet/>
      <dgm:spPr/>
      <dgm:t>
        <a:bodyPr/>
        <a:lstStyle/>
        <a:p>
          <a:endParaRPr lang="en-US"/>
        </a:p>
      </dgm:t>
    </dgm:pt>
    <dgm:pt modelId="{843E0F9E-6BF4-417D-993F-0F56B6C6574C}" type="sibTrans" cxnId="{79D26A36-8E26-479A-8D64-329FF0452E20}">
      <dgm:prSet/>
      <dgm:spPr/>
      <dgm:t>
        <a:bodyPr/>
        <a:lstStyle/>
        <a:p>
          <a:endParaRPr lang="en-US"/>
        </a:p>
      </dgm:t>
    </dgm:pt>
    <dgm:pt modelId="{5743B946-2B8F-43B5-B6A1-1EAE710EE431}">
      <dgm:prSet phldrT="[Text]"/>
      <dgm:spPr/>
      <dgm:t>
        <a:bodyPr/>
        <a:lstStyle/>
        <a:p>
          <a:pPr algn="ctr" rtl="1"/>
          <a:r>
            <a:rPr lang="ar-JO" dirty="0"/>
            <a:t>يتم إرسال إيميل إلى الموظف المسؤول عن المواصفات الفنية للمواد المطلوبة للحصول على موافقته عليها</a:t>
          </a:r>
          <a:endParaRPr lang="en-US" dirty="0"/>
        </a:p>
      </dgm:t>
    </dgm:pt>
    <dgm:pt modelId="{D1EA6934-5434-4B1A-8ADF-A62216436BE9}" type="parTrans" cxnId="{7C18FBCB-6DB8-4374-BDEC-2292453F8605}">
      <dgm:prSet/>
      <dgm:spPr/>
      <dgm:t>
        <a:bodyPr/>
        <a:lstStyle/>
        <a:p>
          <a:endParaRPr lang="en-US"/>
        </a:p>
      </dgm:t>
    </dgm:pt>
    <dgm:pt modelId="{27C26E43-2A3B-4754-9D36-A5EFA20B5C6A}" type="sibTrans" cxnId="{7C18FBCB-6DB8-4374-BDEC-2292453F8605}">
      <dgm:prSet/>
      <dgm:spPr/>
      <dgm:t>
        <a:bodyPr/>
        <a:lstStyle/>
        <a:p>
          <a:endParaRPr lang="en-US"/>
        </a:p>
      </dgm:t>
    </dgm:pt>
    <dgm:pt modelId="{8556955E-6065-4480-810F-D527B0DD46DA}">
      <dgm:prSet phldrT="[Text]"/>
      <dgm:spPr/>
      <dgm:t>
        <a:bodyPr/>
        <a:lstStyle/>
        <a:p>
          <a:pPr algn="ctr" rtl="1"/>
          <a:r>
            <a:rPr lang="ar-JO" dirty="0"/>
            <a:t>يقوم الموظف بمراجعة المواصفات الفنية و الصور إن وجدت و الموافقة عليها أو رفضها مع بيان سبب الرفض</a:t>
          </a:r>
          <a:endParaRPr lang="en-US" dirty="0"/>
        </a:p>
      </dgm:t>
    </dgm:pt>
    <dgm:pt modelId="{3BB75CFE-D21B-42BD-B43A-D8459E07B4A8}" type="parTrans" cxnId="{6EC59CFB-6521-479A-99D0-AF7F1EDAF662}">
      <dgm:prSet/>
      <dgm:spPr/>
      <dgm:t>
        <a:bodyPr/>
        <a:lstStyle/>
        <a:p>
          <a:endParaRPr lang="en-US"/>
        </a:p>
      </dgm:t>
    </dgm:pt>
    <dgm:pt modelId="{A4538E35-BBFF-46CB-95D5-66800A7C8679}" type="sibTrans" cxnId="{6EC59CFB-6521-479A-99D0-AF7F1EDAF662}">
      <dgm:prSet/>
      <dgm:spPr/>
      <dgm:t>
        <a:bodyPr/>
        <a:lstStyle/>
        <a:p>
          <a:endParaRPr lang="en-US"/>
        </a:p>
      </dgm:t>
    </dgm:pt>
    <dgm:pt modelId="{ECE40314-9A4B-494F-825E-EC36ACBA2B6A}">
      <dgm:prSet phldrT="[Text]"/>
      <dgm:spPr/>
      <dgm:t>
        <a:bodyPr/>
        <a:lstStyle/>
        <a:p>
          <a:pPr algn="ctr" rtl="1"/>
          <a:r>
            <a:rPr lang="ar-JO" dirty="0"/>
            <a:t>عند الحصول على موافقة الموظف يقوم موظف المشتريات بشراء المنتج و استلامه</a:t>
          </a:r>
          <a:endParaRPr lang="en-US" dirty="0"/>
        </a:p>
      </dgm:t>
    </dgm:pt>
    <dgm:pt modelId="{5D860796-DC5B-4B4D-A94F-FA1E6E2C45D6}" type="parTrans" cxnId="{87C3DB02-DD47-4AA1-923B-AB6BE9512BFE}">
      <dgm:prSet/>
      <dgm:spPr/>
      <dgm:t>
        <a:bodyPr/>
        <a:lstStyle/>
        <a:p>
          <a:endParaRPr lang="en-US"/>
        </a:p>
      </dgm:t>
    </dgm:pt>
    <dgm:pt modelId="{74178866-86BB-4A06-B464-DF5C3618FD3A}" type="sibTrans" cxnId="{87C3DB02-DD47-4AA1-923B-AB6BE9512BFE}">
      <dgm:prSet/>
      <dgm:spPr/>
      <dgm:t>
        <a:bodyPr/>
        <a:lstStyle/>
        <a:p>
          <a:endParaRPr lang="en-US"/>
        </a:p>
      </dgm:t>
    </dgm:pt>
    <dgm:pt modelId="{9E7D9736-C175-41A3-9131-7B850BC0135D}">
      <dgm:prSet phldrT="[Text]"/>
      <dgm:spPr/>
      <dgm:t>
        <a:bodyPr/>
        <a:lstStyle/>
        <a:p>
          <a:pPr algn="ctr" rtl="1"/>
          <a:r>
            <a:rPr lang="ar-JO" dirty="0"/>
            <a:t>بعد إتمام عملية الاستلام يقوم موظف المشتريات بتقييم عملية الشراء من المورد</a:t>
          </a:r>
          <a:endParaRPr lang="en-US" dirty="0"/>
        </a:p>
      </dgm:t>
    </dgm:pt>
    <dgm:pt modelId="{A8E762AA-E634-48B2-AFB9-B708ED6C0457}" type="parTrans" cxnId="{FA16A2BF-6358-445C-963C-6D61BA87CA80}">
      <dgm:prSet/>
      <dgm:spPr/>
      <dgm:t>
        <a:bodyPr/>
        <a:lstStyle/>
        <a:p>
          <a:endParaRPr lang="en-US"/>
        </a:p>
      </dgm:t>
    </dgm:pt>
    <dgm:pt modelId="{979AB38D-398D-43A1-B560-AD99729ACACD}" type="sibTrans" cxnId="{FA16A2BF-6358-445C-963C-6D61BA87CA80}">
      <dgm:prSet/>
      <dgm:spPr/>
      <dgm:t>
        <a:bodyPr/>
        <a:lstStyle/>
        <a:p>
          <a:endParaRPr lang="en-US"/>
        </a:p>
      </dgm:t>
    </dgm:pt>
    <dgm:pt modelId="{9FB14839-6C19-46AD-951C-9E292B590850}" type="pres">
      <dgm:prSet presAssocID="{78FBFECD-258D-47F0-92D3-4824DF5C9E2F}" presName="Name0" presStyleCnt="0">
        <dgm:presLayoutVars>
          <dgm:dir val="rev"/>
          <dgm:resizeHandles val="exact"/>
        </dgm:presLayoutVars>
      </dgm:prSet>
      <dgm:spPr/>
    </dgm:pt>
    <dgm:pt modelId="{3B47668D-A417-4E9B-8870-BE94F7C2CD8B}" type="pres">
      <dgm:prSet presAssocID="{12DE6350-7890-4C0D-965F-580998C62007}" presName="node" presStyleLbl="node1" presStyleIdx="0" presStyleCnt="11">
        <dgm:presLayoutVars>
          <dgm:bulletEnabled val="1"/>
        </dgm:presLayoutVars>
      </dgm:prSet>
      <dgm:spPr/>
    </dgm:pt>
    <dgm:pt modelId="{ED9D5BD0-74C9-49D3-93A4-1363F27AFF48}" type="pres">
      <dgm:prSet presAssocID="{8BDA8BD1-2DD2-4445-8BF8-6BF4F5E7253F}" presName="sibTrans" presStyleLbl="sibTrans1D1" presStyleIdx="0" presStyleCnt="10"/>
      <dgm:spPr/>
    </dgm:pt>
    <dgm:pt modelId="{E9AD786A-5C74-4864-8D51-446EFD94969B}" type="pres">
      <dgm:prSet presAssocID="{8BDA8BD1-2DD2-4445-8BF8-6BF4F5E7253F}" presName="connectorText" presStyleLbl="sibTrans1D1" presStyleIdx="0" presStyleCnt="10"/>
      <dgm:spPr/>
    </dgm:pt>
    <dgm:pt modelId="{7F9B4BF1-BC98-48B7-9D5F-C6168456C3BA}" type="pres">
      <dgm:prSet presAssocID="{AD99AF42-3F90-479C-9271-26DB54556BB0}" presName="node" presStyleLbl="node1" presStyleIdx="1" presStyleCnt="11">
        <dgm:presLayoutVars>
          <dgm:bulletEnabled val="1"/>
        </dgm:presLayoutVars>
      </dgm:prSet>
      <dgm:spPr/>
    </dgm:pt>
    <dgm:pt modelId="{2F87F097-CE72-49BA-B1D3-9E9A881C6651}" type="pres">
      <dgm:prSet presAssocID="{137FD85B-8F5C-4AF6-92F9-E04C3DA65D68}" presName="sibTrans" presStyleLbl="sibTrans1D1" presStyleIdx="1" presStyleCnt="10"/>
      <dgm:spPr/>
    </dgm:pt>
    <dgm:pt modelId="{9194806F-05C8-4DF3-8111-D4C8B42A1A61}" type="pres">
      <dgm:prSet presAssocID="{137FD85B-8F5C-4AF6-92F9-E04C3DA65D68}" presName="connectorText" presStyleLbl="sibTrans1D1" presStyleIdx="1" presStyleCnt="10"/>
      <dgm:spPr/>
    </dgm:pt>
    <dgm:pt modelId="{BA887338-3BDE-4BA3-92DB-2B90E229DD8B}" type="pres">
      <dgm:prSet presAssocID="{E039A97A-51E5-4154-BD6C-E5F92997D07B}" presName="node" presStyleLbl="node1" presStyleIdx="2" presStyleCnt="11">
        <dgm:presLayoutVars>
          <dgm:bulletEnabled val="1"/>
        </dgm:presLayoutVars>
      </dgm:prSet>
      <dgm:spPr/>
    </dgm:pt>
    <dgm:pt modelId="{3BD44D06-A88F-4411-8B17-413BD8277C8E}" type="pres">
      <dgm:prSet presAssocID="{A069C828-53AD-449C-9F84-13A1823AC43E}" presName="sibTrans" presStyleLbl="sibTrans1D1" presStyleIdx="2" presStyleCnt="10"/>
      <dgm:spPr/>
    </dgm:pt>
    <dgm:pt modelId="{3C0D9847-C045-4B0F-AFCA-60CDCD3B0129}" type="pres">
      <dgm:prSet presAssocID="{A069C828-53AD-449C-9F84-13A1823AC43E}" presName="connectorText" presStyleLbl="sibTrans1D1" presStyleIdx="2" presStyleCnt="10"/>
      <dgm:spPr/>
    </dgm:pt>
    <dgm:pt modelId="{4F4E7F70-A71D-412B-AD83-FCAD606A7BBE}" type="pres">
      <dgm:prSet presAssocID="{957CCAB3-C48C-43CB-A524-AD55EB6BDF94}" presName="node" presStyleLbl="node1" presStyleIdx="3" presStyleCnt="11">
        <dgm:presLayoutVars>
          <dgm:bulletEnabled val="1"/>
        </dgm:presLayoutVars>
      </dgm:prSet>
      <dgm:spPr/>
    </dgm:pt>
    <dgm:pt modelId="{447B9FE7-8A09-4DF6-98AF-4297981DD75E}" type="pres">
      <dgm:prSet presAssocID="{0061D3D6-B117-4814-A733-64612D1EA9A6}" presName="sibTrans" presStyleLbl="sibTrans1D1" presStyleIdx="3" presStyleCnt="10"/>
      <dgm:spPr/>
    </dgm:pt>
    <dgm:pt modelId="{5D5454D2-3457-430C-93F3-7F3B30E3898E}" type="pres">
      <dgm:prSet presAssocID="{0061D3D6-B117-4814-A733-64612D1EA9A6}" presName="connectorText" presStyleLbl="sibTrans1D1" presStyleIdx="3" presStyleCnt="10"/>
      <dgm:spPr/>
    </dgm:pt>
    <dgm:pt modelId="{2E3901E9-7734-4553-8C83-4BD8D22CBF89}" type="pres">
      <dgm:prSet presAssocID="{670A6D43-1AD8-450A-8B4E-6C0A4250080F}" presName="node" presStyleLbl="node1" presStyleIdx="4" presStyleCnt="11">
        <dgm:presLayoutVars>
          <dgm:bulletEnabled val="1"/>
        </dgm:presLayoutVars>
      </dgm:prSet>
      <dgm:spPr/>
    </dgm:pt>
    <dgm:pt modelId="{3AA7DEAA-A306-4E94-86CA-DF26F2EC6BE6}" type="pres">
      <dgm:prSet presAssocID="{A1680A3F-8956-47DC-A88C-73BB14586532}" presName="sibTrans" presStyleLbl="sibTrans1D1" presStyleIdx="4" presStyleCnt="10"/>
      <dgm:spPr/>
    </dgm:pt>
    <dgm:pt modelId="{07EBF850-BF06-401E-8FFF-6DE327B31A6F}" type="pres">
      <dgm:prSet presAssocID="{A1680A3F-8956-47DC-A88C-73BB14586532}" presName="connectorText" presStyleLbl="sibTrans1D1" presStyleIdx="4" presStyleCnt="10"/>
      <dgm:spPr/>
    </dgm:pt>
    <dgm:pt modelId="{6056C5B7-C0D3-4A49-879E-0B5761C61DC8}" type="pres">
      <dgm:prSet presAssocID="{78E90D38-F9A3-4B9A-8D69-9BD3E96AFE39}" presName="node" presStyleLbl="node1" presStyleIdx="5" presStyleCnt="11">
        <dgm:presLayoutVars>
          <dgm:bulletEnabled val="1"/>
        </dgm:presLayoutVars>
      </dgm:prSet>
      <dgm:spPr/>
    </dgm:pt>
    <dgm:pt modelId="{D52ACB9D-1A41-46B4-8545-3B7534F83424}" type="pres">
      <dgm:prSet presAssocID="{ED2A52C1-6CCE-48EA-9C63-A569D1E38DEC}" presName="sibTrans" presStyleLbl="sibTrans1D1" presStyleIdx="5" presStyleCnt="10"/>
      <dgm:spPr/>
    </dgm:pt>
    <dgm:pt modelId="{2EEF7C1C-1EC4-49F5-9A8C-FFF1FBF08DA8}" type="pres">
      <dgm:prSet presAssocID="{ED2A52C1-6CCE-48EA-9C63-A569D1E38DEC}" presName="connectorText" presStyleLbl="sibTrans1D1" presStyleIdx="5" presStyleCnt="10"/>
      <dgm:spPr/>
    </dgm:pt>
    <dgm:pt modelId="{68D4FB2E-E739-4829-BF18-5237E04F010E}" type="pres">
      <dgm:prSet presAssocID="{5FDA49DC-9BF4-4F2A-89B1-EB0959F7B955}" presName="node" presStyleLbl="node1" presStyleIdx="6" presStyleCnt="11">
        <dgm:presLayoutVars>
          <dgm:bulletEnabled val="1"/>
        </dgm:presLayoutVars>
      </dgm:prSet>
      <dgm:spPr/>
    </dgm:pt>
    <dgm:pt modelId="{ED802258-6443-4A97-A32A-E4D7EE0B3718}" type="pres">
      <dgm:prSet presAssocID="{843E0F9E-6BF4-417D-993F-0F56B6C6574C}" presName="sibTrans" presStyleLbl="sibTrans1D1" presStyleIdx="6" presStyleCnt="10"/>
      <dgm:spPr/>
    </dgm:pt>
    <dgm:pt modelId="{669A3794-5E69-44DC-9685-356B6B0686D1}" type="pres">
      <dgm:prSet presAssocID="{843E0F9E-6BF4-417D-993F-0F56B6C6574C}" presName="connectorText" presStyleLbl="sibTrans1D1" presStyleIdx="6" presStyleCnt="10"/>
      <dgm:spPr/>
    </dgm:pt>
    <dgm:pt modelId="{27637B54-EE70-44D9-B9E9-30B82028F97E}" type="pres">
      <dgm:prSet presAssocID="{5743B946-2B8F-43B5-B6A1-1EAE710EE431}" presName="node" presStyleLbl="node1" presStyleIdx="7" presStyleCnt="11">
        <dgm:presLayoutVars>
          <dgm:bulletEnabled val="1"/>
        </dgm:presLayoutVars>
      </dgm:prSet>
      <dgm:spPr/>
    </dgm:pt>
    <dgm:pt modelId="{B681C838-B6EC-4325-B143-C00B99CB55FD}" type="pres">
      <dgm:prSet presAssocID="{27C26E43-2A3B-4754-9D36-A5EFA20B5C6A}" presName="sibTrans" presStyleLbl="sibTrans1D1" presStyleIdx="7" presStyleCnt="10"/>
      <dgm:spPr/>
    </dgm:pt>
    <dgm:pt modelId="{FFDD17D6-7C1E-40B0-91D0-8AEDAF7EE159}" type="pres">
      <dgm:prSet presAssocID="{27C26E43-2A3B-4754-9D36-A5EFA20B5C6A}" presName="connectorText" presStyleLbl="sibTrans1D1" presStyleIdx="7" presStyleCnt="10"/>
      <dgm:spPr/>
    </dgm:pt>
    <dgm:pt modelId="{7CD690B1-9DA2-49B5-9D2A-1302D7F2616C}" type="pres">
      <dgm:prSet presAssocID="{8556955E-6065-4480-810F-D527B0DD46DA}" presName="node" presStyleLbl="node1" presStyleIdx="8" presStyleCnt="11">
        <dgm:presLayoutVars>
          <dgm:bulletEnabled val="1"/>
        </dgm:presLayoutVars>
      </dgm:prSet>
      <dgm:spPr/>
    </dgm:pt>
    <dgm:pt modelId="{131F4676-D562-40E3-997A-C6E25CAD42DC}" type="pres">
      <dgm:prSet presAssocID="{A4538E35-BBFF-46CB-95D5-66800A7C8679}" presName="sibTrans" presStyleLbl="sibTrans1D1" presStyleIdx="8" presStyleCnt="10"/>
      <dgm:spPr/>
    </dgm:pt>
    <dgm:pt modelId="{056B27AC-7FC1-4C4E-A394-35DA02089718}" type="pres">
      <dgm:prSet presAssocID="{A4538E35-BBFF-46CB-95D5-66800A7C8679}" presName="connectorText" presStyleLbl="sibTrans1D1" presStyleIdx="8" presStyleCnt="10"/>
      <dgm:spPr/>
    </dgm:pt>
    <dgm:pt modelId="{F4E2D4C2-A5BF-438D-8194-73F18152D30F}" type="pres">
      <dgm:prSet presAssocID="{ECE40314-9A4B-494F-825E-EC36ACBA2B6A}" presName="node" presStyleLbl="node1" presStyleIdx="9" presStyleCnt="11">
        <dgm:presLayoutVars>
          <dgm:bulletEnabled val="1"/>
        </dgm:presLayoutVars>
      </dgm:prSet>
      <dgm:spPr/>
    </dgm:pt>
    <dgm:pt modelId="{F1C17A4B-07B9-4FDE-AD4E-C674E133E365}" type="pres">
      <dgm:prSet presAssocID="{74178866-86BB-4A06-B464-DF5C3618FD3A}" presName="sibTrans" presStyleLbl="sibTrans1D1" presStyleIdx="9" presStyleCnt="10"/>
      <dgm:spPr/>
    </dgm:pt>
    <dgm:pt modelId="{011BCDA6-F8B8-44CE-AD7E-C8F791B3DDD5}" type="pres">
      <dgm:prSet presAssocID="{74178866-86BB-4A06-B464-DF5C3618FD3A}" presName="connectorText" presStyleLbl="sibTrans1D1" presStyleIdx="9" presStyleCnt="10"/>
      <dgm:spPr/>
    </dgm:pt>
    <dgm:pt modelId="{B64B64A4-BF31-440C-B27E-D83F5CA2D054}" type="pres">
      <dgm:prSet presAssocID="{9E7D9736-C175-41A3-9131-7B850BC0135D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7C3DB02-DD47-4AA1-923B-AB6BE9512BFE}" srcId="{78FBFECD-258D-47F0-92D3-4824DF5C9E2F}" destId="{ECE40314-9A4B-494F-825E-EC36ACBA2B6A}" srcOrd="9" destOrd="0" parTransId="{5D860796-DC5B-4B4D-A94F-FA1E6E2C45D6}" sibTransId="{74178866-86BB-4A06-B464-DF5C3618FD3A}"/>
    <dgm:cxn modelId="{DC964D05-4DF8-4FEA-8E63-48BDF7D16E6B}" type="presOf" srcId="{A4538E35-BBFF-46CB-95D5-66800A7C8679}" destId="{131F4676-D562-40E3-997A-C6E25CAD42DC}" srcOrd="0" destOrd="0" presId="urn:microsoft.com/office/officeart/2005/8/layout/bProcess3"/>
    <dgm:cxn modelId="{0FAAB309-D12F-4647-80FE-2DFDC3E7221B}" type="presOf" srcId="{A4538E35-BBFF-46CB-95D5-66800A7C8679}" destId="{056B27AC-7FC1-4C4E-A394-35DA02089718}" srcOrd="1" destOrd="0" presId="urn:microsoft.com/office/officeart/2005/8/layout/bProcess3"/>
    <dgm:cxn modelId="{CEF4D60C-CBAA-4707-A9DB-F72189C56D5B}" type="presOf" srcId="{ED2A52C1-6CCE-48EA-9C63-A569D1E38DEC}" destId="{D52ACB9D-1A41-46B4-8545-3B7534F83424}" srcOrd="0" destOrd="0" presId="urn:microsoft.com/office/officeart/2005/8/layout/bProcess3"/>
    <dgm:cxn modelId="{EC082812-A06A-414D-9A98-0044D192A799}" type="presOf" srcId="{137FD85B-8F5C-4AF6-92F9-E04C3DA65D68}" destId="{2F87F097-CE72-49BA-B1D3-9E9A881C6651}" srcOrd="0" destOrd="0" presId="urn:microsoft.com/office/officeart/2005/8/layout/bProcess3"/>
    <dgm:cxn modelId="{B0450F19-4206-4EE8-B3DC-3986DEF8544E}" srcId="{78FBFECD-258D-47F0-92D3-4824DF5C9E2F}" destId="{957CCAB3-C48C-43CB-A524-AD55EB6BDF94}" srcOrd="3" destOrd="0" parTransId="{49FD0D97-4A9B-4FE0-A825-275A95262A75}" sibTransId="{0061D3D6-B117-4814-A733-64612D1EA9A6}"/>
    <dgm:cxn modelId="{968B3327-A4D2-4638-9349-4BBC30AC505B}" type="presOf" srcId="{0061D3D6-B117-4814-A733-64612D1EA9A6}" destId="{447B9FE7-8A09-4DF6-98AF-4297981DD75E}" srcOrd="0" destOrd="0" presId="urn:microsoft.com/office/officeart/2005/8/layout/bProcess3"/>
    <dgm:cxn modelId="{C07A9032-C33D-48A3-A460-3299E1A837A9}" type="presOf" srcId="{8556955E-6065-4480-810F-D527B0DD46DA}" destId="{7CD690B1-9DA2-49B5-9D2A-1302D7F2616C}" srcOrd="0" destOrd="0" presId="urn:microsoft.com/office/officeart/2005/8/layout/bProcess3"/>
    <dgm:cxn modelId="{79D26A36-8E26-479A-8D64-329FF0452E20}" srcId="{78FBFECD-258D-47F0-92D3-4824DF5C9E2F}" destId="{5FDA49DC-9BF4-4F2A-89B1-EB0959F7B955}" srcOrd="6" destOrd="0" parTransId="{5C5D002F-ABF1-44FB-BEBC-0E5D9015FB81}" sibTransId="{843E0F9E-6BF4-417D-993F-0F56B6C6574C}"/>
    <dgm:cxn modelId="{F3F70561-D8C2-490B-92B1-9006D5CF3C26}" type="presOf" srcId="{5FDA49DC-9BF4-4F2A-89B1-EB0959F7B955}" destId="{68D4FB2E-E739-4829-BF18-5237E04F010E}" srcOrd="0" destOrd="0" presId="urn:microsoft.com/office/officeart/2005/8/layout/bProcess3"/>
    <dgm:cxn modelId="{C30DF967-8678-445A-B5D9-62B73276F190}" type="presOf" srcId="{843E0F9E-6BF4-417D-993F-0F56B6C6574C}" destId="{669A3794-5E69-44DC-9685-356B6B0686D1}" srcOrd="1" destOrd="0" presId="urn:microsoft.com/office/officeart/2005/8/layout/bProcess3"/>
    <dgm:cxn modelId="{06DFF76A-E5F1-4B82-8863-D9E3A4B69CB4}" type="presOf" srcId="{9E7D9736-C175-41A3-9131-7B850BC0135D}" destId="{B64B64A4-BF31-440C-B27E-D83F5CA2D054}" srcOrd="0" destOrd="0" presId="urn:microsoft.com/office/officeart/2005/8/layout/bProcess3"/>
    <dgm:cxn modelId="{0EFC1B4C-6468-4A4A-B032-40C48333443F}" type="presOf" srcId="{137FD85B-8F5C-4AF6-92F9-E04C3DA65D68}" destId="{9194806F-05C8-4DF3-8111-D4C8B42A1A61}" srcOrd="1" destOrd="0" presId="urn:microsoft.com/office/officeart/2005/8/layout/bProcess3"/>
    <dgm:cxn modelId="{7ADB596C-6551-467A-8EBA-5F8339C1F19C}" type="presOf" srcId="{5743B946-2B8F-43B5-B6A1-1EAE710EE431}" destId="{27637B54-EE70-44D9-B9E9-30B82028F97E}" srcOrd="0" destOrd="0" presId="urn:microsoft.com/office/officeart/2005/8/layout/bProcess3"/>
    <dgm:cxn modelId="{B043EE75-6318-491C-A5B3-A62FEF1A3A2D}" srcId="{78FBFECD-258D-47F0-92D3-4824DF5C9E2F}" destId="{78E90D38-F9A3-4B9A-8D69-9BD3E96AFE39}" srcOrd="5" destOrd="0" parTransId="{4E0348EE-A93E-4F30-A01C-3DA69BC220C6}" sibTransId="{ED2A52C1-6CCE-48EA-9C63-A569D1E38DEC}"/>
    <dgm:cxn modelId="{2EF0F87A-E386-4C71-A451-A8DC6A5D5A94}" type="presOf" srcId="{0061D3D6-B117-4814-A733-64612D1EA9A6}" destId="{5D5454D2-3457-430C-93F3-7F3B30E3898E}" srcOrd="1" destOrd="0" presId="urn:microsoft.com/office/officeart/2005/8/layout/bProcess3"/>
    <dgm:cxn modelId="{8019C785-7F27-4DC4-8CF0-E56BC8454019}" srcId="{78FBFECD-258D-47F0-92D3-4824DF5C9E2F}" destId="{670A6D43-1AD8-450A-8B4E-6C0A4250080F}" srcOrd="4" destOrd="0" parTransId="{87481AAF-92D2-4908-A478-D3F694362F01}" sibTransId="{A1680A3F-8956-47DC-A88C-73BB14586532}"/>
    <dgm:cxn modelId="{8E7AF989-D274-4D0D-8AC0-A18E164456AB}" type="presOf" srcId="{8BDA8BD1-2DD2-4445-8BF8-6BF4F5E7253F}" destId="{ED9D5BD0-74C9-49D3-93A4-1363F27AFF48}" srcOrd="0" destOrd="0" presId="urn:microsoft.com/office/officeart/2005/8/layout/bProcess3"/>
    <dgm:cxn modelId="{0ED1628C-2951-480D-856B-E40C3DD6100F}" type="presOf" srcId="{A069C828-53AD-449C-9F84-13A1823AC43E}" destId="{3BD44D06-A88F-4411-8B17-413BD8277C8E}" srcOrd="0" destOrd="0" presId="urn:microsoft.com/office/officeart/2005/8/layout/bProcess3"/>
    <dgm:cxn modelId="{3A80488E-91F9-4814-B82A-AAE4D669A507}" type="presOf" srcId="{74178866-86BB-4A06-B464-DF5C3618FD3A}" destId="{011BCDA6-F8B8-44CE-AD7E-C8F791B3DDD5}" srcOrd="1" destOrd="0" presId="urn:microsoft.com/office/officeart/2005/8/layout/bProcess3"/>
    <dgm:cxn modelId="{4ED6D18F-BF07-43AF-9A5B-1E6B02450DB5}" type="presOf" srcId="{A1680A3F-8956-47DC-A88C-73BB14586532}" destId="{07EBF850-BF06-401E-8FFF-6DE327B31A6F}" srcOrd="1" destOrd="0" presId="urn:microsoft.com/office/officeart/2005/8/layout/bProcess3"/>
    <dgm:cxn modelId="{E77DEE8F-2D74-40DE-A0C2-7B103532FBC5}" type="presOf" srcId="{ECE40314-9A4B-494F-825E-EC36ACBA2B6A}" destId="{F4E2D4C2-A5BF-438D-8194-73F18152D30F}" srcOrd="0" destOrd="0" presId="urn:microsoft.com/office/officeart/2005/8/layout/bProcess3"/>
    <dgm:cxn modelId="{EB4FEF8F-4603-4F5F-81C6-E16E2E8682D4}" type="presOf" srcId="{27C26E43-2A3B-4754-9D36-A5EFA20B5C6A}" destId="{B681C838-B6EC-4325-B143-C00B99CB55FD}" srcOrd="0" destOrd="0" presId="urn:microsoft.com/office/officeart/2005/8/layout/bProcess3"/>
    <dgm:cxn modelId="{F3EB7998-6948-473A-B77D-DB73AD6C7204}" type="presOf" srcId="{8BDA8BD1-2DD2-4445-8BF8-6BF4F5E7253F}" destId="{E9AD786A-5C74-4864-8D51-446EFD94969B}" srcOrd="1" destOrd="0" presId="urn:microsoft.com/office/officeart/2005/8/layout/bProcess3"/>
    <dgm:cxn modelId="{8AA61A9A-2F6A-4786-BD01-325CB070DBF3}" type="presOf" srcId="{A069C828-53AD-449C-9F84-13A1823AC43E}" destId="{3C0D9847-C045-4B0F-AFCA-60CDCD3B0129}" srcOrd="1" destOrd="0" presId="urn:microsoft.com/office/officeart/2005/8/layout/bProcess3"/>
    <dgm:cxn modelId="{76D131AA-C398-42D5-A761-70AE7D66FEA9}" type="presOf" srcId="{957CCAB3-C48C-43CB-A524-AD55EB6BDF94}" destId="{4F4E7F70-A71D-412B-AD83-FCAD606A7BBE}" srcOrd="0" destOrd="0" presId="urn:microsoft.com/office/officeart/2005/8/layout/bProcess3"/>
    <dgm:cxn modelId="{771552AC-D33C-48A5-8B55-7331FC0803B7}" type="presOf" srcId="{78E90D38-F9A3-4B9A-8D69-9BD3E96AFE39}" destId="{6056C5B7-C0D3-4A49-879E-0B5761C61DC8}" srcOrd="0" destOrd="0" presId="urn:microsoft.com/office/officeart/2005/8/layout/bProcess3"/>
    <dgm:cxn modelId="{61E889B6-DAF5-4B43-B681-8A0077563662}" type="presOf" srcId="{12DE6350-7890-4C0D-965F-580998C62007}" destId="{3B47668D-A417-4E9B-8870-BE94F7C2CD8B}" srcOrd="0" destOrd="0" presId="urn:microsoft.com/office/officeart/2005/8/layout/bProcess3"/>
    <dgm:cxn modelId="{58DCD5BA-ED18-477C-BE96-7182F8748A84}" srcId="{78FBFECD-258D-47F0-92D3-4824DF5C9E2F}" destId="{12DE6350-7890-4C0D-965F-580998C62007}" srcOrd="0" destOrd="0" parTransId="{A3D6F721-3590-42C0-8D60-25F51B3A4426}" sibTransId="{8BDA8BD1-2DD2-4445-8BF8-6BF4F5E7253F}"/>
    <dgm:cxn modelId="{9D6F42BB-46CD-4CE9-A64D-0259001CDA76}" type="presOf" srcId="{A1680A3F-8956-47DC-A88C-73BB14586532}" destId="{3AA7DEAA-A306-4E94-86CA-DF26F2EC6BE6}" srcOrd="0" destOrd="0" presId="urn:microsoft.com/office/officeart/2005/8/layout/bProcess3"/>
    <dgm:cxn modelId="{FA16A2BF-6358-445C-963C-6D61BA87CA80}" srcId="{78FBFECD-258D-47F0-92D3-4824DF5C9E2F}" destId="{9E7D9736-C175-41A3-9131-7B850BC0135D}" srcOrd="10" destOrd="0" parTransId="{A8E762AA-E634-48B2-AFB9-B708ED6C0457}" sibTransId="{979AB38D-398D-43A1-B560-AD99729ACACD}"/>
    <dgm:cxn modelId="{A46283C6-921C-4DEF-97A3-40A6B49E0486}" srcId="{78FBFECD-258D-47F0-92D3-4824DF5C9E2F}" destId="{AD99AF42-3F90-479C-9271-26DB54556BB0}" srcOrd="1" destOrd="0" parTransId="{00771298-A214-48B1-A360-2DF6AE880812}" sibTransId="{137FD85B-8F5C-4AF6-92F9-E04C3DA65D68}"/>
    <dgm:cxn modelId="{4A3BE3C6-080B-492C-AD76-D40A965ED33B}" type="presOf" srcId="{74178866-86BB-4A06-B464-DF5C3618FD3A}" destId="{F1C17A4B-07B9-4FDE-AD4E-C674E133E365}" srcOrd="0" destOrd="0" presId="urn:microsoft.com/office/officeart/2005/8/layout/bProcess3"/>
    <dgm:cxn modelId="{86EA7FC7-3ABC-4DAE-B59B-9C82349A4B1C}" type="presOf" srcId="{ED2A52C1-6CCE-48EA-9C63-A569D1E38DEC}" destId="{2EEF7C1C-1EC4-49F5-9A8C-FFF1FBF08DA8}" srcOrd="1" destOrd="0" presId="urn:microsoft.com/office/officeart/2005/8/layout/bProcess3"/>
    <dgm:cxn modelId="{7C18FBCB-6DB8-4374-BDEC-2292453F8605}" srcId="{78FBFECD-258D-47F0-92D3-4824DF5C9E2F}" destId="{5743B946-2B8F-43B5-B6A1-1EAE710EE431}" srcOrd="7" destOrd="0" parTransId="{D1EA6934-5434-4B1A-8ADF-A62216436BE9}" sibTransId="{27C26E43-2A3B-4754-9D36-A5EFA20B5C6A}"/>
    <dgm:cxn modelId="{76BFDCD0-BBEF-4BF4-ADA8-F9B879B17E07}" type="presOf" srcId="{843E0F9E-6BF4-417D-993F-0F56B6C6574C}" destId="{ED802258-6443-4A97-A32A-E4D7EE0B3718}" srcOrd="0" destOrd="0" presId="urn:microsoft.com/office/officeart/2005/8/layout/bProcess3"/>
    <dgm:cxn modelId="{22B36CD2-E52D-4612-A82E-AC67970DA135}" srcId="{78FBFECD-258D-47F0-92D3-4824DF5C9E2F}" destId="{E039A97A-51E5-4154-BD6C-E5F92997D07B}" srcOrd="2" destOrd="0" parTransId="{62825D81-24A8-4309-9C82-E45B2CB6C1BA}" sibTransId="{A069C828-53AD-449C-9F84-13A1823AC43E}"/>
    <dgm:cxn modelId="{4F7C84D2-AECC-47CD-94D2-906CF31B4C6F}" type="presOf" srcId="{AD99AF42-3F90-479C-9271-26DB54556BB0}" destId="{7F9B4BF1-BC98-48B7-9D5F-C6168456C3BA}" srcOrd="0" destOrd="0" presId="urn:microsoft.com/office/officeart/2005/8/layout/bProcess3"/>
    <dgm:cxn modelId="{285253E4-EC97-4EF4-B629-E7826C0A2DDE}" type="presOf" srcId="{E039A97A-51E5-4154-BD6C-E5F92997D07B}" destId="{BA887338-3BDE-4BA3-92DB-2B90E229DD8B}" srcOrd="0" destOrd="0" presId="urn:microsoft.com/office/officeart/2005/8/layout/bProcess3"/>
    <dgm:cxn modelId="{F6BF38F4-3EF2-4C97-8727-D4165A6DB4A0}" type="presOf" srcId="{27C26E43-2A3B-4754-9D36-A5EFA20B5C6A}" destId="{FFDD17D6-7C1E-40B0-91D0-8AEDAF7EE159}" srcOrd="1" destOrd="0" presId="urn:microsoft.com/office/officeart/2005/8/layout/bProcess3"/>
    <dgm:cxn modelId="{8E07A2F5-476A-4DB4-9D59-554B17CAA0FF}" type="presOf" srcId="{670A6D43-1AD8-450A-8B4E-6C0A4250080F}" destId="{2E3901E9-7734-4553-8C83-4BD8D22CBF89}" srcOrd="0" destOrd="0" presId="urn:microsoft.com/office/officeart/2005/8/layout/bProcess3"/>
    <dgm:cxn modelId="{6EC59CFB-6521-479A-99D0-AF7F1EDAF662}" srcId="{78FBFECD-258D-47F0-92D3-4824DF5C9E2F}" destId="{8556955E-6065-4480-810F-D527B0DD46DA}" srcOrd="8" destOrd="0" parTransId="{3BB75CFE-D21B-42BD-B43A-D8459E07B4A8}" sibTransId="{A4538E35-BBFF-46CB-95D5-66800A7C8679}"/>
    <dgm:cxn modelId="{CB14E0FC-D5BB-455D-A145-BB045EBA8350}" type="presOf" srcId="{78FBFECD-258D-47F0-92D3-4824DF5C9E2F}" destId="{9FB14839-6C19-46AD-951C-9E292B590850}" srcOrd="0" destOrd="0" presId="urn:microsoft.com/office/officeart/2005/8/layout/bProcess3"/>
    <dgm:cxn modelId="{ADB3A6DA-2074-4497-8875-0CEB92583CE3}" type="presParOf" srcId="{9FB14839-6C19-46AD-951C-9E292B590850}" destId="{3B47668D-A417-4E9B-8870-BE94F7C2CD8B}" srcOrd="0" destOrd="0" presId="urn:microsoft.com/office/officeart/2005/8/layout/bProcess3"/>
    <dgm:cxn modelId="{0031B54D-E6E3-479F-8721-ED27DC777FE7}" type="presParOf" srcId="{9FB14839-6C19-46AD-951C-9E292B590850}" destId="{ED9D5BD0-74C9-49D3-93A4-1363F27AFF48}" srcOrd="1" destOrd="0" presId="urn:microsoft.com/office/officeart/2005/8/layout/bProcess3"/>
    <dgm:cxn modelId="{89F4EA49-B5F2-4998-998F-B7372DC97C6B}" type="presParOf" srcId="{ED9D5BD0-74C9-49D3-93A4-1363F27AFF48}" destId="{E9AD786A-5C74-4864-8D51-446EFD94969B}" srcOrd="0" destOrd="0" presId="urn:microsoft.com/office/officeart/2005/8/layout/bProcess3"/>
    <dgm:cxn modelId="{11E0E79D-B937-4194-8464-875A7A5DCE5D}" type="presParOf" srcId="{9FB14839-6C19-46AD-951C-9E292B590850}" destId="{7F9B4BF1-BC98-48B7-9D5F-C6168456C3BA}" srcOrd="2" destOrd="0" presId="urn:microsoft.com/office/officeart/2005/8/layout/bProcess3"/>
    <dgm:cxn modelId="{734D6A2B-C486-4E42-A780-595EBE5ED83A}" type="presParOf" srcId="{9FB14839-6C19-46AD-951C-9E292B590850}" destId="{2F87F097-CE72-49BA-B1D3-9E9A881C6651}" srcOrd="3" destOrd="0" presId="urn:microsoft.com/office/officeart/2005/8/layout/bProcess3"/>
    <dgm:cxn modelId="{D064D63D-32A8-482B-968D-2A932632CD5B}" type="presParOf" srcId="{2F87F097-CE72-49BA-B1D3-9E9A881C6651}" destId="{9194806F-05C8-4DF3-8111-D4C8B42A1A61}" srcOrd="0" destOrd="0" presId="urn:microsoft.com/office/officeart/2005/8/layout/bProcess3"/>
    <dgm:cxn modelId="{D4AB0465-434F-4634-83BF-26EE99828B61}" type="presParOf" srcId="{9FB14839-6C19-46AD-951C-9E292B590850}" destId="{BA887338-3BDE-4BA3-92DB-2B90E229DD8B}" srcOrd="4" destOrd="0" presId="urn:microsoft.com/office/officeart/2005/8/layout/bProcess3"/>
    <dgm:cxn modelId="{7878261F-D93E-4C4C-897C-2190B9AF5505}" type="presParOf" srcId="{9FB14839-6C19-46AD-951C-9E292B590850}" destId="{3BD44D06-A88F-4411-8B17-413BD8277C8E}" srcOrd="5" destOrd="0" presId="urn:microsoft.com/office/officeart/2005/8/layout/bProcess3"/>
    <dgm:cxn modelId="{8683FB87-3CEE-4A5D-AB88-D6C2FD5AD79F}" type="presParOf" srcId="{3BD44D06-A88F-4411-8B17-413BD8277C8E}" destId="{3C0D9847-C045-4B0F-AFCA-60CDCD3B0129}" srcOrd="0" destOrd="0" presId="urn:microsoft.com/office/officeart/2005/8/layout/bProcess3"/>
    <dgm:cxn modelId="{918C2674-B0E8-40FD-9A42-38FF80B0C40C}" type="presParOf" srcId="{9FB14839-6C19-46AD-951C-9E292B590850}" destId="{4F4E7F70-A71D-412B-AD83-FCAD606A7BBE}" srcOrd="6" destOrd="0" presId="urn:microsoft.com/office/officeart/2005/8/layout/bProcess3"/>
    <dgm:cxn modelId="{D0190D0B-5BEB-406A-B1E5-CC9586CBBFB9}" type="presParOf" srcId="{9FB14839-6C19-46AD-951C-9E292B590850}" destId="{447B9FE7-8A09-4DF6-98AF-4297981DD75E}" srcOrd="7" destOrd="0" presId="urn:microsoft.com/office/officeart/2005/8/layout/bProcess3"/>
    <dgm:cxn modelId="{3D686688-6E69-4E06-98F7-CA1CF63C37B2}" type="presParOf" srcId="{447B9FE7-8A09-4DF6-98AF-4297981DD75E}" destId="{5D5454D2-3457-430C-93F3-7F3B30E3898E}" srcOrd="0" destOrd="0" presId="urn:microsoft.com/office/officeart/2005/8/layout/bProcess3"/>
    <dgm:cxn modelId="{0CDB412B-50FC-4D9C-9C48-9A8008AD86CB}" type="presParOf" srcId="{9FB14839-6C19-46AD-951C-9E292B590850}" destId="{2E3901E9-7734-4553-8C83-4BD8D22CBF89}" srcOrd="8" destOrd="0" presId="urn:microsoft.com/office/officeart/2005/8/layout/bProcess3"/>
    <dgm:cxn modelId="{F49C7C08-6203-4A28-8426-7CC0D0E19132}" type="presParOf" srcId="{9FB14839-6C19-46AD-951C-9E292B590850}" destId="{3AA7DEAA-A306-4E94-86CA-DF26F2EC6BE6}" srcOrd="9" destOrd="0" presId="urn:microsoft.com/office/officeart/2005/8/layout/bProcess3"/>
    <dgm:cxn modelId="{68206F74-8BD5-4DE3-A23A-936659084E22}" type="presParOf" srcId="{3AA7DEAA-A306-4E94-86CA-DF26F2EC6BE6}" destId="{07EBF850-BF06-401E-8FFF-6DE327B31A6F}" srcOrd="0" destOrd="0" presId="urn:microsoft.com/office/officeart/2005/8/layout/bProcess3"/>
    <dgm:cxn modelId="{EB7F96B1-401E-4109-9521-996A0EBB40D7}" type="presParOf" srcId="{9FB14839-6C19-46AD-951C-9E292B590850}" destId="{6056C5B7-C0D3-4A49-879E-0B5761C61DC8}" srcOrd="10" destOrd="0" presId="urn:microsoft.com/office/officeart/2005/8/layout/bProcess3"/>
    <dgm:cxn modelId="{0EC4C161-8626-4F57-B922-40C3C8ED849E}" type="presParOf" srcId="{9FB14839-6C19-46AD-951C-9E292B590850}" destId="{D52ACB9D-1A41-46B4-8545-3B7534F83424}" srcOrd="11" destOrd="0" presId="urn:microsoft.com/office/officeart/2005/8/layout/bProcess3"/>
    <dgm:cxn modelId="{43E0F0E0-566F-4899-BACE-E4BB8F9DACC8}" type="presParOf" srcId="{D52ACB9D-1A41-46B4-8545-3B7534F83424}" destId="{2EEF7C1C-1EC4-49F5-9A8C-FFF1FBF08DA8}" srcOrd="0" destOrd="0" presId="urn:microsoft.com/office/officeart/2005/8/layout/bProcess3"/>
    <dgm:cxn modelId="{379B90E6-01C3-4884-A8D4-4D305216154B}" type="presParOf" srcId="{9FB14839-6C19-46AD-951C-9E292B590850}" destId="{68D4FB2E-E739-4829-BF18-5237E04F010E}" srcOrd="12" destOrd="0" presId="urn:microsoft.com/office/officeart/2005/8/layout/bProcess3"/>
    <dgm:cxn modelId="{65F99845-3DB2-4404-A5C1-A7C3F6C1FD11}" type="presParOf" srcId="{9FB14839-6C19-46AD-951C-9E292B590850}" destId="{ED802258-6443-4A97-A32A-E4D7EE0B3718}" srcOrd="13" destOrd="0" presId="urn:microsoft.com/office/officeart/2005/8/layout/bProcess3"/>
    <dgm:cxn modelId="{15964F50-2752-4DD4-806B-8F39E8F4C9D4}" type="presParOf" srcId="{ED802258-6443-4A97-A32A-E4D7EE0B3718}" destId="{669A3794-5E69-44DC-9685-356B6B0686D1}" srcOrd="0" destOrd="0" presId="urn:microsoft.com/office/officeart/2005/8/layout/bProcess3"/>
    <dgm:cxn modelId="{D8DB0597-F806-48C2-9613-A8D7C6843819}" type="presParOf" srcId="{9FB14839-6C19-46AD-951C-9E292B590850}" destId="{27637B54-EE70-44D9-B9E9-30B82028F97E}" srcOrd="14" destOrd="0" presId="urn:microsoft.com/office/officeart/2005/8/layout/bProcess3"/>
    <dgm:cxn modelId="{93B626B1-4E44-4D0C-B0A8-C055D1153165}" type="presParOf" srcId="{9FB14839-6C19-46AD-951C-9E292B590850}" destId="{B681C838-B6EC-4325-B143-C00B99CB55FD}" srcOrd="15" destOrd="0" presId="urn:microsoft.com/office/officeart/2005/8/layout/bProcess3"/>
    <dgm:cxn modelId="{D674A68D-2635-4037-879B-93037A16346F}" type="presParOf" srcId="{B681C838-B6EC-4325-B143-C00B99CB55FD}" destId="{FFDD17D6-7C1E-40B0-91D0-8AEDAF7EE159}" srcOrd="0" destOrd="0" presId="urn:microsoft.com/office/officeart/2005/8/layout/bProcess3"/>
    <dgm:cxn modelId="{36284524-2E27-4D58-B816-C3F7F44A554E}" type="presParOf" srcId="{9FB14839-6C19-46AD-951C-9E292B590850}" destId="{7CD690B1-9DA2-49B5-9D2A-1302D7F2616C}" srcOrd="16" destOrd="0" presId="urn:microsoft.com/office/officeart/2005/8/layout/bProcess3"/>
    <dgm:cxn modelId="{235615F6-35CD-4626-8B5A-411F363DEBD9}" type="presParOf" srcId="{9FB14839-6C19-46AD-951C-9E292B590850}" destId="{131F4676-D562-40E3-997A-C6E25CAD42DC}" srcOrd="17" destOrd="0" presId="urn:microsoft.com/office/officeart/2005/8/layout/bProcess3"/>
    <dgm:cxn modelId="{25A2910D-DA7D-4D8A-A1D7-EB4C95594FAD}" type="presParOf" srcId="{131F4676-D562-40E3-997A-C6E25CAD42DC}" destId="{056B27AC-7FC1-4C4E-A394-35DA02089718}" srcOrd="0" destOrd="0" presId="urn:microsoft.com/office/officeart/2005/8/layout/bProcess3"/>
    <dgm:cxn modelId="{96D88280-11B8-4B59-AE29-83A82235A0E0}" type="presParOf" srcId="{9FB14839-6C19-46AD-951C-9E292B590850}" destId="{F4E2D4C2-A5BF-438D-8194-73F18152D30F}" srcOrd="18" destOrd="0" presId="urn:microsoft.com/office/officeart/2005/8/layout/bProcess3"/>
    <dgm:cxn modelId="{356E6F13-A3C9-4396-98D4-C0E71B273835}" type="presParOf" srcId="{9FB14839-6C19-46AD-951C-9E292B590850}" destId="{F1C17A4B-07B9-4FDE-AD4E-C674E133E365}" srcOrd="19" destOrd="0" presId="urn:microsoft.com/office/officeart/2005/8/layout/bProcess3"/>
    <dgm:cxn modelId="{D6D73F64-09A4-4914-BB02-0B34A37F8792}" type="presParOf" srcId="{F1C17A4B-07B9-4FDE-AD4E-C674E133E365}" destId="{011BCDA6-F8B8-44CE-AD7E-C8F791B3DDD5}" srcOrd="0" destOrd="0" presId="urn:microsoft.com/office/officeart/2005/8/layout/bProcess3"/>
    <dgm:cxn modelId="{526EC72F-8451-48E3-AC6E-F2F008C5CC54}" type="presParOf" srcId="{9FB14839-6C19-46AD-951C-9E292B590850}" destId="{B64B64A4-BF31-440C-B27E-D83F5CA2D054}" srcOrd="2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7D1E4B-8E39-425B-8946-F7D3EF04EA3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AB4204-D22B-4211-A8AB-5C107BF77AB2}">
      <dgm:prSet phldrT="[Text]" custT="1"/>
      <dgm:spPr/>
      <dgm:t>
        <a:bodyPr/>
        <a:lstStyle/>
        <a:p>
          <a:pPr algn="ctr" rtl="1"/>
          <a:r>
            <a:rPr lang="ar-JO" sz="2200" dirty="0"/>
            <a:t>موظف مشتريات</a:t>
          </a:r>
          <a:endParaRPr lang="en-US" sz="2200" dirty="0"/>
        </a:p>
      </dgm:t>
    </dgm:pt>
    <dgm:pt modelId="{887BA4BB-74CD-4D5F-86AB-3F3A3087EBC1}" type="parTrans" cxnId="{0BDC1695-DC39-4A67-B475-2F733D3843B2}">
      <dgm:prSet/>
      <dgm:spPr/>
      <dgm:t>
        <a:bodyPr/>
        <a:lstStyle/>
        <a:p>
          <a:endParaRPr lang="en-US"/>
        </a:p>
      </dgm:t>
    </dgm:pt>
    <dgm:pt modelId="{5AD5DF63-16C1-4132-8494-8A957781352F}" type="sibTrans" cxnId="{0BDC1695-DC39-4A67-B475-2F733D3843B2}">
      <dgm:prSet/>
      <dgm:spPr/>
      <dgm:t>
        <a:bodyPr/>
        <a:lstStyle/>
        <a:p>
          <a:endParaRPr lang="en-US"/>
        </a:p>
      </dgm:t>
    </dgm:pt>
    <dgm:pt modelId="{242C7E71-49E1-489A-92A3-F6BD1BDB5C3A}">
      <dgm:prSet phldrT="[Text]" custT="1"/>
      <dgm:spPr/>
      <dgm:t>
        <a:bodyPr/>
        <a:lstStyle/>
        <a:p>
          <a:pPr algn="ctr" rtl="1"/>
          <a:r>
            <a:rPr lang="ar-JO" sz="2200" dirty="0"/>
            <a:t>مدير المشتريات</a:t>
          </a:r>
          <a:endParaRPr lang="en-US" sz="2200" dirty="0"/>
        </a:p>
      </dgm:t>
    </dgm:pt>
    <dgm:pt modelId="{797A4ABC-E1E0-40E9-A280-4B5095E9F279}" type="parTrans" cxnId="{195D63FE-E1D5-4ADC-B678-C84CB725F63C}">
      <dgm:prSet/>
      <dgm:spPr/>
      <dgm:t>
        <a:bodyPr/>
        <a:lstStyle/>
        <a:p>
          <a:endParaRPr lang="en-US"/>
        </a:p>
      </dgm:t>
    </dgm:pt>
    <dgm:pt modelId="{4654715F-4A9C-4E1E-8361-F6B44188687A}" type="sibTrans" cxnId="{195D63FE-E1D5-4ADC-B678-C84CB725F63C}">
      <dgm:prSet/>
      <dgm:spPr/>
      <dgm:t>
        <a:bodyPr/>
        <a:lstStyle/>
        <a:p>
          <a:endParaRPr lang="en-US"/>
        </a:p>
      </dgm:t>
    </dgm:pt>
    <dgm:pt modelId="{702F45CF-6956-412B-9D07-06042D55664C}">
      <dgm:prSet phldrT="[Text]" custT="1"/>
      <dgm:spPr/>
      <dgm:t>
        <a:bodyPr/>
        <a:lstStyle/>
        <a:p>
          <a:pPr algn="ctr" rtl="1"/>
          <a:r>
            <a:rPr lang="ar-JO" sz="2200" dirty="0"/>
            <a:t>مورد</a:t>
          </a:r>
          <a:endParaRPr lang="en-US" sz="2200" dirty="0"/>
        </a:p>
      </dgm:t>
    </dgm:pt>
    <dgm:pt modelId="{70024B07-CD56-40BC-A434-3ACD1B4B274C}" type="parTrans" cxnId="{B48FC062-7FC5-41B0-8634-96DEDDB4964B}">
      <dgm:prSet/>
      <dgm:spPr/>
      <dgm:t>
        <a:bodyPr/>
        <a:lstStyle/>
        <a:p>
          <a:endParaRPr lang="en-US"/>
        </a:p>
      </dgm:t>
    </dgm:pt>
    <dgm:pt modelId="{19115D5B-A53E-4551-8A08-E4FAF2015909}" type="sibTrans" cxnId="{B48FC062-7FC5-41B0-8634-96DEDDB4964B}">
      <dgm:prSet/>
      <dgm:spPr/>
      <dgm:t>
        <a:bodyPr/>
        <a:lstStyle/>
        <a:p>
          <a:endParaRPr lang="en-US"/>
        </a:p>
      </dgm:t>
    </dgm:pt>
    <dgm:pt modelId="{D5062E94-B951-4FE5-BBDB-BF0B14971593}">
      <dgm:prSet phldrT="[Text]" custT="1"/>
      <dgm:spPr/>
      <dgm:t>
        <a:bodyPr anchor="t" anchorCtr="0"/>
        <a:lstStyle/>
        <a:p>
          <a:pPr algn="ctr" rtl="1"/>
          <a:r>
            <a:rPr lang="ar-JO" sz="2200" dirty="0"/>
            <a:t>موظف (مقدم طلب الشراء)</a:t>
          </a:r>
          <a:endParaRPr lang="en-US" sz="2200" dirty="0"/>
        </a:p>
      </dgm:t>
    </dgm:pt>
    <dgm:pt modelId="{E1B121E4-A32F-437C-BAB0-AA291B78EB9A}" type="parTrans" cxnId="{03E1FB65-1728-4099-82C4-C82BE7386450}">
      <dgm:prSet/>
      <dgm:spPr/>
      <dgm:t>
        <a:bodyPr/>
        <a:lstStyle/>
        <a:p>
          <a:endParaRPr lang="en-US"/>
        </a:p>
      </dgm:t>
    </dgm:pt>
    <dgm:pt modelId="{C6B77813-E453-4AA5-A53C-CBC07E4AB52E}" type="sibTrans" cxnId="{03E1FB65-1728-4099-82C4-C82BE7386450}">
      <dgm:prSet/>
      <dgm:spPr/>
      <dgm:t>
        <a:bodyPr/>
        <a:lstStyle/>
        <a:p>
          <a:endParaRPr lang="en-US"/>
        </a:p>
      </dgm:t>
    </dgm:pt>
    <dgm:pt modelId="{599D4140-928C-4CF6-A31E-F52187909689}">
      <dgm:prSet phldrT="[Text]"/>
      <dgm:spPr/>
      <dgm:t>
        <a:bodyPr/>
        <a:lstStyle/>
        <a:p>
          <a:pPr algn="ctr" rtl="1"/>
          <a:r>
            <a:rPr lang="ar-JO" dirty="0"/>
            <a:t>أنواع المستخدمين</a:t>
          </a:r>
          <a:endParaRPr lang="en-US" dirty="0"/>
        </a:p>
      </dgm:t>
    </dgm:pt>
    <dgm:pt modelId="{CB463529-FCE8-4070-ABF9-661383D93D36}" type="sibTrans" cxnId="{14C8664C-6E5B-4E8D-822F-A46A5360574C}">
      <dgm:prSet/>
      <dgm:spPr/>
      <dgm:t>
        <a:bodyPr/>
        <a:lstStyle/>
        <a:p>
          <a:endParaRPr lang="en-US"/>
        </a:p>
      </dgm:t>
    </dgm:pt>
    <dgm:pt modelId="{05BDE433-EA6F-4B6B-94B1-FC7B97DB5A89}" type="parTrans" cxnId="{14C8664C-6E5B-4E8D-822F-A46A5360574C}">
      <dgm:prSet/>
      <dgm:spPr/>
      <dgm:t>
        <a:bodyPr/>
        <a:lstStyle/>
        <a:p>
          <a:endParaRPr lang="en-US"/>
        </a:p>
      </dgm:t>
    </dgm:pt>
    <dgm:pt modelId="{69E5A075-C1E4-4721-84B4-AB4FEA57E9D5}">
      <dgm:prSet phldrT="[Text]" custT="1"/>
      <dgm:spPr/>
      <dgm:t>
        <a:bodyPr/>
        <a:lstStyle/>
        <a:p>
          <a:pPr algn="r" rtl="1"/>
          <a:r>
            <a:rPr lang="ar-JO" sz="1400" dirty="0"/>
            <a:t>يستطيع متابعة عملية الشراء بشكل كامل</a:t>
          </a:r>
          <a:endParaRPr lang="en-US" sz="1400" dirty="0"/>
        </a:p>
      </dgm:t>
    </dgm:pt>
    <dgm:pt modelId="{B989BC48-D5DC-48D0-A5E6-70E44CBD4408}" type="parTrans" cxnId="{9D7C0D45-88DE-4466-8536-24246E081569}">
      <dgm:prSet/>
      <dgm:spPr/>
      <dgm:t>
        <a:bodyPr/>
        <a:lstStyle/>
        <a:p>
          <a:endParaRPr lang="en-US"/>
        </a:p>
      </dgm:t>
    </dgm:pt>
    <dgm:pt modelId="{0C8BA434-4962-4BDB-9749-6DC037928527}" type="sibTrans" cxnId="{9D7C0D45-88DE-4466-8536-24246E081569}">
      <dgm:prSet/>
      <dgm:spPr/>
      <dgm:t>
        <a:bodyPr/>
        <a:lstStyle/>
        <a:p>
          <a:endParaRPr lang="en-US"/>
        </a:p>
      </dgm:t>
    </dgm:pt>
    <dgm:pt modelId="{8A7B79D1-6DCE-4991-9509-73D32083B930}">
      <dgm:prSet phldrT="[Text]" custT="1"/>
      <dgm:spPr/>
      <dgm:t>
        <a:bodyPr/>
        <a:lstStyle/>
        <a:p>
          <a:pPr algn="r" rtl="1"/>
          <a:r>
            <a:rPr lang="ar-JO" sz="1400" dirty="0"/>
            <a:t>تقييم عملية الشراء لكل مادة تم شرائها عن طريق المورد</a:t>
          </a:r>
          <a:endParaRPr lang="en-US" sz="1400" dirty="0"/>
        </a:p>
      </dgm:t>
    </dgm:pt>
    <dgm:pt modelId="{46E216CF-9A6E-4C2D-8DEA-A9F9943D3666}" type="parTrans" cxnId="{D2570FF9-19B8-4CE3-8762-B8D9A82FC6FA}">
      <dgm:prSet/>
      <dgm:spPr/>
      <dgm:t>
        <a:bodyPr/>
        <a:lstStyle/>
        <a:p>
          <a:endParaRPr lang="en-US"/>
        </a:p>
      </dgm:t>
    </dgm:pt>
    <dgm:pt modelId="{85AD97D4-C046-4325-B4F2-FD4FE516B7D7}" type="sibTrans" cxnId="{D2570FF9-19B8-4CE3-8762-B8D9A82FC6FA}">
      <dgm:prSet/>
      <dgm:spPr/>
      <dgm:t>
        <a:bodyPr/>
        <a:lstStyle/>
        <a:p>
          <a:endParaRPr lang="en-US"/>
        </a:p>
      </dgm:t>
    </dgm:pt>
    <dgm:pt modelId="{A178241E-18E6-48EF-BAA5-A3ADE0F0CD3C}">
      <dgm:prSet phldrT="[Text]"/>
      <dgm:spPr/>
      <dgm:t>
        <a:bodyPr/>
        <a:lstStyle/>
        <a:p>
          <a:pPr algn="r" rtl="1"/>
          <a:r>
            <a:rPr lang="ar-JO" sz="1400" dirty="0"/>
            <a:t>إضافة موردين جدد</a:t>
          </a:r>
          <a:endParaRPr lang="en-US" sz="1400" dirty="0"/>
        </a:p>
      </dgm:t>
    </dgm:pt>
    <dgm:pt modelId="{4EA81EDD-4AAB-4B92-9865-4B80BFC37FC6}" type="parTrans" cxnId="{C8DC9A3F-018B-4D49-9BAF-CEFBEC9C2154}">
      <dgm:prSet/>
      <dgm:spPr/>
      <dgm:t>
        <a:bodyPr/>
        <a:lstStyle/>
        <a:p>
          <a:endParaRPr lang="en-US"/>
        </a:p>
      </dgm:t>
    </dgm:pt>
    <dgm:pt modelId="{DA297166-34A4-4636-855C-4EBD505FA9CA}" type="sibTrans" cxnId="{C8DC9A3F-018B-4D49-9BAF-CEFBEC9C2154}">
      <dgm:prSet/>
      <dgm:spPr/>
      <dgm:t>
        <a:bodyPr/>
        <a:lstStyle/>
        <a:p>
          <a:endParaRPr lang="en-US"/>
        </a:p>
      </dgm:t>
    </dgm:pt>
    <dgm:pt modelId="{1D5BE745-BF08-40F9-8F1F-90306888E04B}">
      <dgm:prSet phldrT="[Text]"/>
      <dgm:spPr/>
      <dgm:t>
        <a:bodyPr/>
        <a:lstStyle/>
        <a:p>
          <a:pPr algn="r" rtl="1"/>
          <a:r>
            <a:rPr lang="ar-JO" sz="1400" dirty="0"/>
            <a:t>إضافة مجموعات و تنظيم الموردين ضمنها</a:t>
          </a:r>
          <a:endParaRPr lang="en-US" sz="1400" dirty="0"/>
        </a:p>
      </dgm:t>
    </dgm:pt>
    <dgm:pt modelId="{B62B6EB4-9E2E-4238-9BDC-F49BEAE64B22}" type="parTrans" cxnId="{FC93EA46-0DC7-492C-9F4F-ACC705DC5F1D}">
      <dgm:prSet/>
      <dgm:spPr/>
      <dgm:t>
        <a:bodyPr/>
        <a:lstStyle/>
        <a:p>
          <a:endParaRPr lang="en-US"/>
        </a:p>
      </dgm:t>
    </dgm:pt>
    <dgm:pt modelId="{7364F2C6-2445-4A6E-A73F-7DC5B100B2E4}" type="sibTrans" cxnId="{FC93EA46-0DC7-492C-9F4F-ACC705DC5F1D}">
      <dgm:prSet/>
      <dgm:spPr/>
      <dgm:t>
        <a:bodyPr/>
        <a:lstStyle/>
        <a:p>
          <a:endParaRPr lang="en-US"/>
        </a:p>
      </dgm:t>
    </dgm:pt>
    <dgm:pt modelId="{E5D7370F-9703-423B-8EFF-C9B8DE767DDC}">
      <dgm:prSet phldrT="[Text]"/>
      <dgm:spPr/>
      <dgm:t>
        <a:bodyPr/>
        <a:lstStyle/>
        <a:p>
          <a:pPr algn="r" rtl="1"/>
          <a:r>
            <a:rPr lang="ar-JO" sz="1400" dirty="0"/>
            <a:t>تقييم الموردين حسب شروط معينة قد تؤثر على </a:t>
          </a:r>
          <a:br>
            <a:rPr lang="ar-JO" sz="1400" dirty="0"/>
          </a:br>
          <a:r>
            <a:rPr lang="ar-JO" sz="1400" dirty="0"/>
            <a:t>السعر النهائي للمورد</a:t>
          </a:r>
          <a:endParaRPr lang="en-US" sz="1400" dirty="0"/>
        </a:p>
      </dgm:t>
    </dgm:pt>
    <dgm:pt modelId="{FAAA705B-C2F8-4074-A34E-08BF97D11BBD}" type="parTrans" cxnId="{B84FCD40-BA1D-4029-90F9-03825F07692D}">
      <dgm:prSet/>
      <dgm:spPr/>
      <dgm:t>
        <a:bodyPr/>
        <a:lstStyle/>
        <a:p>
          <a:endParaRPr lang="en-US"/>
        </a:p>
      </dgm:t>
    </dgm:pt>
    <dgm:pt modelId="{0CC6FF7C-649B-4580-87D1-E16FD6DC2F90}" type="sibTrans" cxnId="{B84FCD40-BA1D-4029-90F9-03825F07692D}">
      <dgm:prSet/>
      <dgm:spPr/>
      <dgm:t>
        <a:bodyPr/>
        <a:lstStyle/>
        <a:p>
          <a:endParaRPr lang="en-US"/>
        </a:p>
      </dgm:t>
    </dgm:pt>
    <dgm:pt modelId="{E45148F9-D67B-460F-BBE0-916589969A38}">
      <dgm:prSet phldrT="[Text]"/>
      <dgm:spPr/>
      <dgm:t>
        <a:bodyPr/>
        <a:lstStyle/>
        <a:p>
          <a:pPr algn="r" rtl="1"/>
          <a:r>
            <a:rPr lang="ar-JO" sz="1400" dirty="0"/>
            <a:t>كل شي يقوم به موظف المشتريات</a:t>
          </a:r>
          <a:endParaRPr lang="en-US" sz="1400" dirty="0"/>
        </a:p>
      </dgm:t>
    </dgm:pt>
    <dgm:pt modelId="{DB9B5642-CA6E-4B6B-A813-A266D49CA173}" type="parTrans" cxnId="{B385435D-8F5B-4A8D-A460-C6E5142F2D43}">
      <dgm:prSet/>
      <dgm:spPr/>
      <dgm:t>
        <a:bodyPr/>
        <a:lstStyle/>
        <a:p>
          <a:endParaRPr lang="en-US"/>
        </a:p>
      </dgm:t>
    </dgm:pt>
    <dgm:pt modelId="{5165ED77-116B-4803-84C8-5D082599DD8A}" type="sibTrans" cxnId="{B385435D-8F5B-4A8D-A460-C6E5142F2D43}">
      <dgm:prSet/>
      <dgm:spPr/>
      <dgm:t>
        <a:bodyPr/>
        <a:lstStyle/>
        <a:p>
          <a:endParaRPr lang="en-US"/>
        </a:p>
      </dgm:t>
    </dgm:pt>
    <dgm:pt modelId="{CE333B6B-B71F-4770-BF11-37FA80A64913}">
      <dgm:prSet phldrT="[Text]" custT="1"/>
      <dgm:spPr/>
      <dgm:t>
        <a:bodyPr/>
        <a:lstStyle/>
        <a:p>
          <a:pPr algn="r" rtl="1"/>
          <a:r>
            <a:rPr lang="ar-JO" sz="1400" dirty="0"/>
            <a:t>يستطيع تقديم عروض فنية و مالية عن طريق الرابط المرسل عبر الواتساب</a:t>
          </a:r>
          <a:endParaRPr lang="en-US" sz="1400" dirty="0"/>
        </a:p>
      </dgm:t>
    </dgm:pt>
    <dgm:pt modelId="{EA821BDF-1FCA-47ED-A17F-F914A330AC89}" type="parTrans" cxnId="{D0C38C4F-251D-4ABE-97C8-867518D99BA5}">
      <dgm:prSet/>
      <dgm:spPr/>
      <dgm:t>
        <a:bodyPr/>
        <a:lstStyle/>
        <a:p>
          <a:endParaRPr lang="en-US"/>
        </a:p>
      </dgm:t>
    </dgm:pt>
    <dgm:pt modelId="{1C53A9B9-3387-4224-87D0-4497635E3B83}" type="sibTrans" cxnId="{D0C38C4F-251D-4ABE-97C8-867518D99BA5}">
      <dgm:prSet/>
      <dgm:spPr/>
      <dgm:t>
        <a:bodyPr/>
        <a:lstStyle/>
        <a:p>
          <a:endParaRPr lang="en-US"/>
        </a:p>
      </dgm:t>
    </dgm:pt>
    <dgm:pt modelId="{6701F12D-3CC4-47AE-81DB-E2A24E8C2A43}">
      <dgm:prSet phldrT="[Text]" custT="1"/>
      <dgm:spPr/>
      <dgm:t>
        <a:bodyPr anchor="t" anchorCtr="0"/>
        <a:lstStyle/>
        <a:p>
          <a:pPr algn="r" rtl="1"/>
          <a:r>
            <a:rPr lang="ar-JO" sz="1400" dirty="0"/>
            <a:t>يستطيع الاطلاع على العروض الفنية المرسلة من قبل الموردين بعد أن تم اعتمادها من قبل موظف المشتريات</a:t>
          </a:r>
          <a:endParaRPr lang="en-US" sz="1400" dirty="0"/>
        </a:p>
      </dgm:t>
    </dgm:pt>
    <dgm:pt modelId="{0AF44F94-896A-4EAA-9BD2-01EC86F01B0F}" type="parTrans" cxnId="{32741807-50C4-4CC7-88B7-92FEAA453A5D}">
      <dgm:prSet/>
      <dgm:spPr/>
      <dgm:t>
        <a:bodyPr/>
        <a:lstStyle/>
        <a:p>
          <a:endParaRPr lang="en-US"/>
        </a:p>
      </dgm:t>
    </dgm:pt>
    <dgm:pt modelId="{F005E893-6873-4EEA-8A69-CABC87EA52EB}" type="sibTrans" cxnId="{32741807-50C4-4CC7-88B7-92FEAA453A5D}">
      <dgm:prSet/>
      <dgm:spPr/>
      <dgm:t>
        <a:bodyPr/>
        <a:lstStyle/>
        <a:p>
          <a:endParaRPr lang="en-US"/>
        </a:p>
      </dgm:t>
    </dgm:pt>
    <dgm:pt modelId="{3E0DD688-2ABF-48EF-BD10-36BE0081F353}">
      <dgm:prSet phldrT="[Text]" custT="1"/>
      <dgm:spPr/>
      <dgm:t>
        <a:bodyPr/>
        <a:lstStyle/>
        <a:p>
          <a:pPr algn="r" rtl="1"/>
          <a:r>
            <a:rPr lang="ar-JO" sz="1400" dirty="0"/>
            <a:t>لا يملك هذا المستخدم معلومات دخول على النظام</a:t>
          </a:r>
          <a:endParaRPr lang="en-US" sz="1400" dirty="0"/>
        </a:p>
      </dgm:t>
    </dgm:pt>
    <dgm:pt modelId="{08D81FEA-7A4D-4532-AEDE-935448F3A88B}" type="parTrans" cxnId="{6E53BEF2-6496-4FF4-A6E8-9FCC5C950C0F}">
      <dgm:prSet/>
      <dgm:spPr/>
      <dgm:t>
        <a:bodyPr/>
        <a:lstStyle/>
        <a:p>
          <a:endParaRPr lang="en-US"/>
        </a:p>
      </dgm:t>
    </dgm:pt>
    <dgm:pt modelId="{C00133AF-47BE-4449-96EF-1EBE8C97EA92}" type="sibTrans" cxnId="{6E53BEF2-6496-4FF4-A6E8-9FCC5C950C0F}">
      <dgm:prSet/>
      <dgm:spPr/>
      <dgm:t>
        <a:bodyPr/>
        <a:lstStyle/>
        <a:p>
          <a:endParaRPr lang="en-US"/>
        </a:p>
      </dgm:t>
    </dgm:pt>
    <dgm:pt modelId="{4653FA88-11D3-4AB4-9A16-E2B60B7C97E2}">
      <dgm:prSet phldrT="[Text]" custT="1"/>
      <dgm:spPr/>
      <dgm:t>
        <a:bodyPr anchor="t" anchorCtr="0"/>
        <a:lstStyle/>
        <a:p>
          <a:pPr algn="r" rtl="1"/>
          <a:r>
            <a:rPr lang="ar-JO" sz="1400" dirty="0"/>
            <a:t>لا يملك هذا المستخدم أي معلومات دخول على النظام</a:t>
          </a:r>
          <a:endParaRPr lang="en-US" sz="1400" dirty="0"/>
        </a:p>
      </dgm:t>
    </dgm:pt>
    <dgm:pt modelId="{71F911DA-9CCD-4D50-99DA-5A2671A6357F}" type="parTrans" cxnId="{46081EC2-4FEE-447C-837E-4141209411B2}">
      <dgm:prSet/>
      <dgm:spPr/>
      <dgm:t>
        <a:bodyPr/>
        <a:lstStyle/>
        <a:p>
          <a:endParaRPr lang="en-US"/>
        </a:p>
      </dgm:t>
    </dgm:pt>
    <dgm:pt modelId="{E8ECB3CC-A2FA-4555-9480-DE33C3A349E0}" type="sibTrans" cxnId="{46081EC2-4FEE-447C-837E-4141209411B2}">
      <dgm:prSet/>
      <dgm:spPr/>
      <dgm:t>
        <a:bodyPr/>
        <a:lstStyle/>
        <a:p>
          <a:endParaRPr lang="en-US"/>
        </a:p>
      </dgm:t>
    </dgm:pt>
    <dgm:pt modelId="{F1FB450E-B93C-4EA1-AFE0-D5A3D0B5CD76}" type="pres">
      <dgm:prSet presAssocID="{167D1E4B-8E39-425B-8946-F7D3EF04EA32}" presName="diagram" presStyleCnt="0">
        <dgm:presLayoutVars>
          <dgm:chMax val="1"/>
          <dgm:dir val="rev"/>
          <dgm:animLvl val="ctr"/>
          <dgm:resizeHandles val="exact"/>
        </dgm:presLayoutVars>
      </dgm:prSet>
      <dgm:spPr/>
    </dgm:pt>
    <dgm:pt modelId="{EA4AA7D6-3F1F-4341-8586-49B1A986EDB2}" type="pres">
      <dgm:prSet presAssocID="{167D1E4B-8E39-425B-8946-F7D3EF04EA32}" presName="matrix" presStyleCnt="0"/>
      <dgm:spPr/>
    </dgm:pt>
    <dgm:pt modelId="{E5251C59-8A36-48C5-8FE4-E2E9F0A40A35}" type="pres">
      <dgm:prSet presAssocID="{167D1E4B-8E39-425B-8946-F7D3EF04EA32}" presName="tile1" presStyleLbl="node1" presStyleIdx="0" presStyleCnt="4"/>
      <dgm:spPr/>
    </dgm:pt>
    <dgm:pt modelId="{DFDF3747-DFE5-4D28-99A5-202E9FDF18CF}" type="pres">
      <dgm:prSet presAssocID="{167D1E4B-8E39-425B-8946-F7D3EF04EA3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ECB2FE5-5EED-4A97-BAFC-1209B6FC6077}" type="pres">
      <dgm:prSet presAssocID="{167D1E4B-8E39-425B-8946-F7D3EF04EA32}" presName="tile2" presStyleLbl="node1" presStyleIdx="1" presStyleCnt="4"/>
      <dgm:spPr/>
    </dgm:pt>
    <dgm:pt modelId="{FA8FBBD4-B21D-4D82-982B-5FA70ADB88DF}" type="pres">
      <dgm:prSet presAssocID="{167D1E4B-8E39-425B-8946-F7D3EF04EA3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B483BE4-6F3D-46BF-8B6E-3C510C01F11B}" type="pres">
      <dgm:prSet presAssocID="{167D1E4B-8E39-425B-8946-F7D3EF04EA32}" presName="tile3" presStyleLbl="node1" presStyleIdx="2" presStyleCnt="4"/>
      <dgm:spPr/>
    </dgm:pt>
    <dgm:pt modelId="{8D44BA62-4D93-4DC3-A3B4-3CEEE89510C9}" type="pres">
      <dgm:prSet presAssocID="{167D1E4B-8E39-425B-8946-F7D3EF04EA3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C2576CB-C6F9-4D79-92AE-DE6C33420D16}" type="pres">
      <dgm:prSet presAssocID="{167D1E4B-8E39-425B-8946-F7D3EF04EA32}" presName="tile4" presStyleLbl="node1" presStyleIdx="3" presStyleCnt="4"/>
      <dgm:spPr/>
    </dgm:pt>
    <dgm:pt modelId="{2D2583AC-F857-4A7C-A229-AC8034A626FD}" type="pres">
      <dgm:prSet presAssocID="{167D1E4B-8E39-425B-8946-F7D3EF04EA3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0379252-5783-4BCE-A26B-09A29041CD1F}" type="pres">
      <dgm:prSet presAssocID="{167D1E4B-8E39-425B-8946-F7D3EF04EA32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A3626903-02A8-4894-8649-DC69C0BD14D6}" type="presOf" srcId="{8A7B79D1-6DCE-4991-9509-73D32083B930}" destId="{AECB2FE5-5EED-4A97-BAFC-1209B6FC6077}" srcOrd="0" destOrd="2" presId="urn:microsoft.com/office/officeart/2005/8/layout/matrix1"/>
    <dgm:cxn modelId="{32741807-50C4-4CC7-88B7-92FEAA453A5D}" srcId="{D5062E94-B951-4FE5-BBDB-BF0B14971593}" destId="{6701F12D-3CC4-47AE-81DB-E2A24E8C2A43}" srcOrd="0" destOrd="0" parTransId="{0AF44F94-896A-4EAA-9BD2-01EC86F01B0F}" sibTransId="{F005E893-6873-4EEA-8A69-CABC87EA52EB}"/>
    <dgm:cxn modelId="{A236EF07-EAFC-4048-858E-FF99D6FA49E2}" type="presOf" srcId="{E45148F9-D67B-460F-BBE0-916589969A38}" destId="{E5251C59-8A36-48C5-8FE4-E2E9F0A40A35}" srcOrd="0" destOrd="1" presId="urn:microsoft.com/office/officeart/2005/8/layout/matrix1"/>
    <dgm:cxn modelId="{4B449408-E5E4-4979-9034-BF02C3019713}" type="presOf" srcId="{3E0DD688-2ABF-48EF-BD10-36BE0081F353}" destId="{2D2583AC-F857-4A7C-A229-AC8034A626FD}" srcOrd="1" destOrd="2" presId="urn:microsoft.com/office/officeart/2005/8/layout/matrix1"/>
    <dgm:cxn modelId="{E3162009-20FB-49C8-A3A4-853E20324522}" type="presOf" srcId="{00AB4204-D22B-4211-A8AB-5C107BF77AB2}" destId="{FA8FBBD4-B21D-4D82-982B-5FA70ADB88DF}" srcOrd="1" destOrd="0" presId="urn:microsoft.com/office/officeart/2005/8/layout/matrix1"/>
    <dgm:cxn modelId="{A62EA413-B36B-4E3B-A801-912CC378A8D0}" type="presOf" srcId="{4653FA88-11D3-4AB4-9A16-E2B60B7C97E2}" destId="{8D44BA62-4D93-4DC3-A3B4-3CEEE89510C9}" srcOrd="1" destOrd="2" presId="urn:microsoft.com/office/officeart/2005/8/layout/matrix1"/>
    <dgm:cxn modelId="{D74DC319-EDDB-4EE9-8841-5A6458E78467}" type="presOf" srcId="{69E5A075-C1E4-4721-84B4-AB4FEA57E9D5}" destId="{AECB2FE5-5EED-4A97-BAFC-1209B6FC6077}" srcOrd="0" destOrd="1" presId="urn:microsoft.com/office/officeart/2005/8/layout/matrix1"/>
    <dgm:cxn modelId="{D36D5334-6416-4C9B-A353-C762639CF9E8}" type="presOf" srcId="{D5062E94-B951-4FE5-BBDB-BF0B14971593}" destId="{1B483BE4-6F3D-46BF-8B6E-3C510C01F11B}" srcOrd="0" destOrd="0" presId="urn:microsoft.com/office/officeart/2005/8/layout/matrix1"/>
    <dgm:cxn modelId="{C8DC9A3F-018B-4D49-9BAF-CEFBEC9C2154}" srcId="{242C7E71-49E1-489A-92A3-F6BD1BDB5C3A}" destId="{A178241E-18E6-48EF-BAA5-A3ADE0F0CD3C}" srcOrd="1" destOrd="0" parTransId="{4EA81EDD-4AAB-4B92-9865-4B80BFC37FC6}" sibTransId="{DA297166-34A4-4636-855C-4EBD505FA9CA}"/>
    <dgm:cxn modelId="{B84FCD40-BA1D-4029-90F9-03825F07692D}" srcId="{242C7E71-49E1-489A-92A3-F6BD1BDB5C3A}" destId="{E5D7370F-9703-423B-8EFF-C9B8DE767DDC}" srcOrd="3" destOrd="0" parTransId="{FAAA705B-C2F8-4074-A34E-08BF97D11BBD}" sibTransId="{0CC6FF7C-649B-4580-87D1-E16FD6DC2F90}"/>
    <dgm:cxn modelId="{B385435D-8F5B-4A8D-A460-C6E5142F2D43}" srcId="{242C7E71-49E1-489A-92A3-F6BD1BDB5C3A}" destId="{E45148F9-D67B-460F-BBE0-916589969A38}" srcOrd="0" destOrd="0" parTransId="{DB9B5642-CA6E-4B6B-A813-A266D49CA173}" sibTransId="{5165ED77-116B-4803-84C8-5D082599DD8A}"/>
    <dgm:cxn modelId="{0E3C755D-5594-4251-8EF9-60C38DB33C12}" type="presOf" srcId="{A178241E-18E6-48EF-BAA5-A3ADE0F0CD3C}" destId="{E5251C59-8A36-48C5-8FE4-E2E9F0A40A35}" srcOrd="0" destOrd="2" presId="urn:microsoft.com/office/officeart/2005/8/layout/matrix1"/>
    <dgm:cxn modelId="{B468A15E-FFE5-4F1B-BD3B-48EA3E0EDA59}" type="presOf" srcId="{702F45CF-6956-412B-9D07-06042D55664C}" destId="{2D2583AC-F857-4A7C-A229-AC8034A626FD}" srcOrd="1" destOrd="0" presId="urn:microsoft.com/office/officeart/2005/8/layout/matrix1"/>
    <dgm:cxn modelId="{B48FC062-7FC5-41B0-8634-96DEDDB4964B}" srcId="{599D4140-928C-4CF6-A31E-F52187909689}" destId="{702F45CF-6956-412B-9D07-06042D55664C}" srcOrd="2" destOrd="0" parTransId="{70024B07-CD56-40BC-A434-3ACD1B4B274C}" sibTransId="{19115D5B-A53E-4551-8A08-E4FAF2015909}"/>
    <dgm:cxn modelId="{75269A43-6722-4429-80B6-31CD96AF5100}" type="presOf" srcId="{599D4140-928C-4CF6-A31E-F52187909689}" destId="{50379252-5783-4BCE-A26B-09A29041CD1F}" srcOrd="0" destOrd="0" presId="urn:microsoft.com/office/officeart/2005/8/layout/matrix1"/>
    <dgm:cxn modelId="{008A6744-06C3-4849-801A-E9633DE3B0C2}" type="presOf" srcId="{69E5A075-C1E4-4721-84B4-AB4FEA57E9D5}" destId="{FA8FBBD4-B21D-4D82-982B-5FA70ADB88DF}" srcOrd="1" destOrd="1" presId="urn:microsoft.com/office/officeart/2005/8/layout/matrix1"/>
    <dgm:cxn modelId="{9D7C0D45-88DE-4466-8536-24246E081569}" srcId="{00AB4204-D22B-4211-A8AB-5C107BF77AB2}" destId="{69E5A075-C1E4-4721-84B4-AB4FEA57E9D5}" srcOrd="0" destOrd="0" parTransId="{B989BC48-D5DC-48D0-A5E6-70E44CBD4408}" sibTransId="{0C8BA434-4962-4BDB-9749-6DC037928527}"/>
    <dgm:cxn modelId="{03E1FB65-1728-4099-82C4-C82BE7386450}" srcId="{599D4140-928C-4CF6-A31E-F52187909689}" destId="{D5062E94-B951-4FE5-BBDB-BF0B14971593}" srcOrd="3" destOrd="0" parTransId="{E1B121E4-A32F-437C-BAB0-AA291B78EB9A}" sibTransId="{C6B77813-E453-4AA5-A53C-CBC07E4AB52E}"/>
    <dgm:cxn modelId="{FC93EA46-0DC7-492C-9F4F-ACC705DC5F1D}" srcId="{242C7E71-49E1-489A-92A3-F6BD1BDB5C3A}" destId="{1D5BE745-BF08-40F9-8F1F-90306888E04B}" srcOrd="2" destOrd="0" parTransId="{B62B6EB4-9E2E-4238-9BDC-F49BEAE64B22}" sibTransId="{7364F2C6-2445-4A6E-A73F-7DC5B100B2E4}"/>
    <dgm:cxn modelId="{29313C47-C1A6-4102-BD04-C519F73D21D0}" type="presOf" srcId="{E45148F9-D67B-460F-BBE0-916589969A38}" destId="{DFDF3747-DFE5-4D28-99A5-202E9FDF18CF}" srcOrd="1" destOrd="1" presId="urn:microsoft.com/office/officeart/2005/8/layout/matrix1"/>
    <dgm:cxn modelId="{14C8664C-6E5B-4E8D-822F-A46A5360574C}" srcId="{167D1E4B-8E39-425B-8946-F7D3EF04EA32}" destId="{599D4140-928C-4CF6-A31E-F52187909689}" srcOrd="0" destOrd="0" parTransId="{05BDE433-EA6F-4B6B-94B1-FC7B97DB5A89}" sibTransId="{CB463529-FCE8-4070-ABF9-661383D93D36}"/>
    <dgm:cxn modelId="{D0C38C4F-251D-4ABE-97C8-867518D99BA5}" srcId="{702F45CF-6956-412B-9D07-06042D55664C}" destId="{CE333B6B-B71F-4770-BF11-37FA80A64913}" srcOrd="0" destOrd="0" parTransId="{EA821BDF-1FCA-47ED-A17F-F914A330AC89}" sibTransId="{1C53A9B9-3387-4224-87D0-4497635E3B83}"/>
    <dgm:cxn modelId="{909A2750-3439-404E-81C6-2A22260A245C}" type="presOf" srcId="{167D1E4B-8E39-425B-8946-F7D3EF04EA32}" destId="{F1FB450E-B93C-4EA1-AFE0-D5A3D0B5CD76}" srcOrd="0" destOrd="0" presId="urn:microsoft.com/office/officeart/2005/8/layout/matrix1"/>
    <dgm:cxn modelId="{CBCF8070-6797-4B20-B9BE-121C86EDE75C}" type="presOf" srcId="{6701F12D-3CC4-47AE-81DB-E2A24E8C2A43}" destId="{8D44BA62-4D93-4DC3-A3B4-3CEEE89510C9}" srcOrd="1" destOrd="1" presId="urn:microsoft.com/office/officeart/2005/8/layout/matrix1"/>
    <dgm:cxn modelId="{5DA72B56-0F86-44B3-B354-C04C5C649B7C}" type="presOf" srcId="{702F45CF-6956-412B-9D07-06042D55664C}" destId="{5C2576CB-C6F9-4D79-92AE-DE6C33420D16}" srcOrd="0" destOrd="0" presId="urn:microsoft.com/office/officeart/2005/8/layout/matrix1"/>
    <dgm:cxn modelId="{202D005A-32FE-4FDF-BA0D-83C196D45944}" type="presOf" srcId="{4653FA88-11D3-4AB4-9A16-E2B60B7C97E2}" destId="{1B483BE4-6F3D-46BF-8B6E-3C510C01F11B}" srcOrd="0" destOrd="2" presId="urn:microsoft.com/office/officeart/2005/8/layout/matrix1"/>
    <dgm:cxn modelId="{04EF7A87-2500-4C47-AEC9-BD52415DEDF0}" type="presOf" srcId="{3E0DD688-2ABF-48EF-BD10-36BE0081F353}" destId="{5C2576CB-C6F9-4D79-92AE-DE6C33420D16}" srcOrd="0" destOrd="2" presId="urn:microsoft.com/office/officeart/2005/8/layout/matrix1"/>
    <dgm:cxn modelId="{C18EEA8D-067B-452A-B473-35069F246EC0}" type="presOf" srcId="{CE333B6B-B71F-4770-BF11-37FA80A64913}" destId="{2D2583AC-F857-4A7C-A229-AC8034A626FD}" srcOrd="1" destOrd="1" presId="urn:microsoft.com/office/officeart/2005/8/layout/matrix1"/>
    <dgm:cxn modelId="{85DDCC8E-905D-4804-9DFD-8D8764C29C69}" type="presOf" srcId="{D5062E94-B951-4FE5-BBDB-BF0B14971593}" destId="{8D44BA62-4D93-4DC3-A3B4-3CEEE89510C9}" srcOrd="1" destOrd="0" presId="urn:microsoft.com/office/officeart/2005/8/layout/matrix1"/>
    <dgm:cxn modelId="{AB37AA93-6FC8-4F83-AEA3-55CD953B8555}" type="presOf" srcId="{6701F12D-3CC4-47AE-81DB-E2A24E8C2A43}" destId="{1B483BE4-6F3D-46BF-8B6E-3C510C01F11B}" srcOrd="0" destOrd="1" presId="urn:microsoft.com/office/officeart/2005/8/layout/matrix1"/>
    <dgm:cxn modelId="{0BDC1695-DC39-4A67-B475-2F733D3843B2}" srcId="{599D4140-928C-4CF6-A31E-F52187909689}" destId="{00AB4204-D22B-4211-A8AB-5C107BF77AB2}" srcOrd="0" destOrd="0" parTransId="{887BA4BB-74CD-4D5F-86AB-3F3A3087EBC1}" sibTransId="{5AD5DF63-16C1-4132-8494-8A957781352F}"/>
    <dgm:cxn modelId="{99F27D99-662B-439B-AAE3-BB970E5D07F6}" type="presOf" srcId="{8A7B79D1-6DCE-4991-9509-73D32083B930}" destId="{FA8FBBD4-B21D-4D82-982B-5FA70ADB88DF}" srcOrd="1" destOrd="2" presId="urn:microsoft.com/office/officeart/2005/8/layout/matrix1"/>
    <dgm:cxn modelId="{722304B0-A106-44E6-AE3C-3344D45F384A}" type="presOf" srcId="{242C7E71-49E1-489A-92A3-F6BD1BDB5C3A}" destId="{E5251C59-8A36-48C5-8FE4-E2E9F0A40A35}" srcOrd="0" destOrd="0" presId="urn:microsoft.com/office/officeart/2005/8/layout/matrix1"/>
    <dgm:cxn modelId="{CE797EB0-F6E2-4D44-B966-3241D1E53D21}" type="presOf" srcId="{E5D7370F-9703-423B-8EFF-C9B8DE767DDC}" destId="{E5251C59-8A36-48C5-8FE4-E2E9F0A40A35}" srcOrd="0" destOrd="4" presId="urn:microsoft.com/office/officeart/2005/8/layout/matrix1"/>
    <dgm:cxn modelId="{9763C8B3-F0CC-4085-8C73-234B8AD4D42E}" type="presOf" srcId="{E5D7370F-9703-423B-8EFF-C9B8DE767DDC}" destId="{DFDF3747-DFE5-4D28-99A5-202E9FDF18CF}" srcOrd="1" destOrd="4" presId="urn:microsoft.com/office/officeart/2005/8/layout/matrix1"/>
    <dgm:cxn modelId="{38B82BB6-6161-4ADD-81D7-48F7F097EB81}" type="presOf" srcId="{242C7E71-49E1-489A-92A3-F6BD1BDB5C3A}" destId="{DFDF3747-DFE5-4D28-99A5-202E9FDF18CF}" srcOrd="1" destOrd="0" presId="urn:microsoft.com/office/officeart/2005/8/layout/matrix1"/>
    <dgm:cxn modelId="{46081EC2-4FEE-447C-837E-4141209411B2}" srcId="{D5062E94-B951-4FE5-BBDB-BF0B14971593}" destId="{4653FA88-11D3-4AB4-9A16-E2B60B7C97E2}" srcOrd="1" destOrd="0" parTransId="{71F911DA-9CCD-4D50-99DA-5A2671A6357F}" sibTransId="{E8ECB3CC-A2FA-4555-9480-DE33C3A349E0}"/>
    <dgm:cxn modelId="{C12B6AD7-C17F-483D-96D8-F4D5A401299E}" type="presOf" srcId="{1D5BE745-BF08-40F9-8F1F-90306888E04B}" destId="{DFDF3747-DFE5-4D28-99A5-202E9FDF18CF}" srcOrd="1" destOrd="3" presId="urn:microsoft.com/office/officeart/2005/8/layout/matrix1"/>
    <dgm:cxn modelId="{8C3DE4E3-56EC-47A3-80CD-4D035A096124}" type="presOf" srcId="{00AB4204-D22B-4211-A8AB-5C107BF77AB2}" destId="{AECB2FE5-5EED-4A97-BAFC-1209B6FC6077}" srcOrd="0" destOrd="0" presId="urn:microsoft.com/office/officeart/2005/8/layout/matrix1"/>
    <dgm:cxn modelId="{D12424EE-BBE4-4575-99E3-F838F597886A}" type="presOf" srcId="{CE333B6B-B71F-4770-BF11-37FA80A64913}" destId="{5C2576CB-C6F9-4D79-92AE-DE6C33420D16}" srcOrd="0" destOrd="1" presId="urn:microsoft.com/office/officeart/2005/8/layout/matrix1"/>
    <dgm:cxn modelId="{C03C03F0-C0F3-4497-A2FA-C92F4FBDC9F0}" type="presOf" srcId="{1D5BE745-BF08-40F9-8F1F-90306888E04B}" destId="{E5251C59-8A36-48C5-8FE4-E2E9F0A40A35}" srcOrd="0" destOrd="3" presId="urn:microsoft.com/office/officeart/2005/8/layout/matrix1"/>
    <dgm:cxn modelId="{6E53BEF2-6496-4FF4-A6E8-9FCC5C950C0F}" srcId="{702F45CF-6956-412B-9D07-06042D55664C}" destId="{3E0DD688-2ABF-48EF-BD10-36BE0081F353}" srcOrd="1" destOrd="0" parTransId="{08D81FEA-7A4D-4532-AEDE-935448F3A88B}" sibTransId="{C00133AF-47BE-4449-96EF-1EBE8C97EA92}"/>
    <dgm:cxn modelId="{FAD5A6F8-CA35-4C66-9AB2-571D75E63191}" type="presOf" srcId="{A178241E-18E6-48EF-BAA5-A3ADE0F0CD3C}" destId="{DFDF3747-DFE5-4D28-99A5-202E9FDF18CF}" srcOrd="1" destOrd="2" presId="urn:microsoft.com/office/officeart/2005/8/layout/matrix1"/>
    <dgm:cxn modelId="{D2570FF9-19B8-4CE3-8762-B8D9A82FC6FA}" srcId="{00AB4204-D22B-4211-A8AB-5C107BF77AB2}" destId="{8A7B79D1-6DCE-4991-9509-73D32083B930}" srcOrd="1" destOrd="0" parTransId="{46E216CF-9A6E-4C2D-8DEA-A9F9943D3666}" sibTransId="{85AD97D4-C046-4325-B4F2-FD4FE516B7D7}"/>
    <dgm:cxn modelId="{195D63FE-E1D5-4ADC-B678-C84CB725F63C}" srcId="{599D4140-928C-4CF6-A31E-F52187909689}" destId="{242C7E71-49E1-489A-92A3-F6BD1BDB5C3A}" srcOrd="1" destOrd="0" parTransId="{797A4ABC-E1E0-40E9-A280-4B5095E9F279}" sibTransId="{4654715F-4A9C-4E1E-8361-F6B44188687A}"/>
    <dgm:cxn modelId="{56DC79B6-61A7-4577-BEC8-3A8C6091EC0B}" type="presParOf" srcId="{F1FB450E-B93C-4EA1-AFE0-D5A3D0B5CD76}" destId="{EA4AA7D6-3F1F-4341-8586-49B1A986EDB2}" srcOrd="0" destOrd="0" presId="urn:microsoft.com/office/officeart/2005/8/layout/matrix1"/>
    <dgm:cxn modelId="{ED733608-2FCC-47B2-A69F-98E82796C79D}" type="presParOf" srcId="{EA4AA7D6-3F1F-4341-8586-49B1A986EDB2}" destId="{E5251C59-8A36-48C5-8FE4-E2E9F0A40A35}" srcOrd="0" destOrd="0" presId="urn:microsoft.com/office/officeart/2005/8/layout/matrix1"/>
    <dgm:cxn modelId="{3EA4F72E-62FA-4A26-9161-7D4C7F4565DC}" type="presParOf" srcId="{EA4AA7D6-3F1F-4341-8586-49B1A986EDB2}" destId="{DFDF3747-DFE5-4D28-99A5-202E9FDF18CF}" srcOrd="1" destOrd="0" presId="urn:microsoft.com/office/officeart/2005/8/layout/matrix1"/>
    <dgm:cxn modelId="{2A2D29C1-4BF8-4D7B-B6D1-4AAC5C8D41F6}" type="presParOf" srcId="{EA4AA7D6-3F1F-4341-8586-49B1A986EDB2}" destId="{AECB2FE5-5EED-4A97-BAFC-1209B6FC6077}" srcOrd="2" destOrd="0" presId="urn:microsoft.com/office/officeart/2005/8/layout/matrix1"/>
    <dgm:cxn modelId="{BA03532F-FBD4-444E-8644-75EDAC5551EC}" type="presParOf" srcId="{EA4AA7D6-3F1F-4341-8586-49B1A986EDB2}" destId="{FA8FBBD4-B21D-4D82-982B-5FA70ADB88DF}" srcOrd="3" destOrd="0" presId="urn:microsoft.com/office/officeart/2005/8/layout/matrix1"/>
    <dgm:cxn modelId="{446EFEB7-825D-4081-9A04-A357857E9224}" type="presParOf" srcId="{EA4AA7D6-3F1F-4341-8586-49B1A986EDB2}" destId="{1B483BE4-6F3D-46BF-8B6E-3C510C01F11B}" srcOrd="4" destOrd="0" presId="urn:microsoft.com/office/officeart/2005/8/layout/matrix1"/>
    <dgm:cxn modelId="{BBC04AB1-1B70-402C-84FA-DE6FAE5DB3A8}" type="presParOf" srcId="{EA4AA7D6-3F1F-4341-8586-49B1A986EDB2}" destId="{8D44BA62-4D93-4DC3-A3B4-3CEEE89510C9}" srcOrd="5" destOrd="0" presId="urn:microsoft.com/office/officeart/2005/8/layout/matrix1"/>
    <dgm:cxn modelId="{0265F8A0-A8E3-4B6D-A72C-0A8C1CBA4C7B}" type="presParOf" srcId="{EA4AA7D6-3F1F-4341-8586-49B1A986EDB2}" destId="{5C2576CB-C6F9-4D79-92AE-DE6C33420D16}" srcOrd="6" destOrd="0" presId="urn:microsoft.com/office/officeart/2005/8/layout/matrix1"/>
    <dgm:cxn modelId="{9DB3BD09-F5AB-4ED4-B4AE-8AB8D011D215}" type="presParOf" srcId="{EA4AA7D6-3F1F-4341-8586-49B1A986EDB2}" destId="{2D2583AC-F857-4A7C-A229-AC8034A626FD}" srcOrd="7" destOrd="0" presId="urn:microsoft.com/office/officeart/2005/8/layout/matrix1"/>
    <dgm:cxn modelId="{FAA2E1F2-924A-44E1-A61C-A5470A88F470}" type="presParOf" srcId="{F1FB450E-B93C-4EA1-AFE0-D5A3D0B5CD76}" destId="{50379252-5783-4BCE-A26B-09A29041CD1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D5BD0-74C9-49D3-93A4-1363F27AFF48}">
      <dsp:nvSpPr>
        <dsp:cNvPr id="0" name=""/>
        <dsp:cNvSpPr/>
      </dsp:nvSpPr>
      <dsp:spPr>
        <a:xfrm>
          <a:off x="8341533" y="635075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573890" y="678188"/>
        <a:ext cx="26069" cy="5213"/>
      </dsp:txXfrm>
    </dsp:sp>
    <dsp:sp modelId="{3B47668D-A417-4E9B-8870-BE94F7C2CD8B}">
      <dsp:nvSpPr>
        <dsp:cNvPr id="0" name=""/>
        <dsp:cNvSpPr/>
      </dsp:nvSpPr>
      <dsp:spPr>
        <a:xfrm>
          <a:off x="8830517" y="729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وصول طلب شراء جديد من خارج النظام</a:t>
          </a:r>
          <a:endParaRPr lang="en-US" sz="1600" kern="1200" dirty="0"/>
        </a:p>
      </dsp:txBody>
      <dsp:txXfrm>
        <a:off x="8830517" y="729"/>
        <a:ext cx="2266888" cy="1360132"/>
      </dsp:txXfrm>
    </dsp:sp>
    <dsp:sp modelId="{2F87F097-CE72-49BA-B1D3-9E9A881C6651}">
      <dsp:nvSpPr>
        <dsp:cNvPr id="0" name=""/>
        <dsp:cNvSpPr/>
      </dsp:nvSpPr>
      <dsp:spPr>
        <a:xfrm>
          <a:off x="5553260" y="635075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85618" y="678188"/>
        <a:ext cx="26069" cy="5213"/>
      </dsp:txXfrm>
    </dsp:sp>
    <dsp:sp modelId="{7F9B4BF1-BC98-48B7-9D5F-C6168456C3BA}">
      <dsp:nvSpPr>
        <dsp:cNvPr id="0" name=""/>
        <dsp:cNvSpPr/>
      </dsp:nvSpPr>
      <dsp:spPr>
        <a:xfrm>
          <a:off x="6042245" y="729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يقوم موظف المشتريات بإدخال معلومات طلب الشراء على النظام حسب مجموعات يتم تعريفها مسبقاً</a:t>
          </a:r>
          <a:endParaRPr lang="en-US" sz="1600" kern="1200" dirty="0"/>
        </a:p>
      </dsp:txBody>
      <dsp:txXfrm>
        <a:off x="6042245" y="729"/>
        <a:ext cx="2266888" cy="1360132"/>
      </dsp:txXfrm>
    </dsp:sp>
    <dsp:sp modelId="{3BD44D06-A88F-4411-8B17-413BD8277C8E}">
      <dsp:nvSpPr>
        <dsp:cNvPr id="0" name=""/>
        <dsp:cNvSpPr/>
      </dsp:nvSpPr>
      <dsp:spPr>
        <a:xfrm>
          <a:off x="2764988" y="635075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97345" y="678188"/>
        <a:ext cx="26069" cy="5213"/>
      </dsp:txXfrm>
    </dsp:sp>
    <dsp:sp modelId="{BA887338-3BDE-4BA3-92DB-2B90E229DD8B}">
      <dsp:nvSpPr>
        <dsp:cNvPr id="0" name=""/>
        <dsp:cNvSpPr/>
      </dsp:nvSpPr>
      <dsp:spPr>
        <a:xfrm>
          <a:off x="3253972" y="729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يقوم النظام بعرض جميع الموردين المرتبطين بالمجموعة المختارة</a:t>
          </a:r>
          <a:endParaRPr lang="en-US" sz="1600" kern="1200" dirty="0"/>
        </a:p>
      </dsp:txBody>
      <dsp:txXfrm>
        <a:off x="3253972" y="729"/>
        <a:ext cx="2266888" cy="1360132"/>
      </dsp:txXfrm>
    </dsp:sp>
    <dsp:sp modelId="{447B9FE7-8A09-4DF6-98AF-4297981DD75E}">
      <dsp:nvSpPr>
        <dsp:cNvPr id="0" name=""/>
        <dsp:cNvSpPr/>
      </dsp:nvSpPr>
      <dsp:spPr>
        <a:xfrm>
          <a:off x="1599144" y="1359062"/>
          <a:ext cx="8364817" cy="490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92"/>
              </a:lnTo>
              <a:lnTo>
                <a:pt x="8364817" y="262492"/>
              </a:lnTo>
              <a:lnTo>
                <a:pt x="8364817" y="49078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72026" y="1601847"/>
        <a:ext cx="419052" cy="5213"/>
      </dsp:txXfrm>
    </dsp:sp>
    <dsp:sp modelId="{4F4E7F70-A71D-412B-AD83-FCAD606A7BBE}">
      <dsp:nvSpPr>
        <dsp:cNvPr id="0" name=""/>
        <dsp:cNvSpPr/>
      </dsp:nvSpPr>
      <dsp:spPr>
        <a:xfrm>
          <a:off x="465700" y="729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يختار موظف المشتريات الموردين المراد الحصول على عرض سعر منهم</a:t>
          </a:r>
          <a:endParaRPr lang="en-US" sz="1600" kern="1200" dirty="0"/>
        </a:p>
      </dsp:txBody>
      <dsp:txXfrm>
        <a:off x="465700" y="729"/>
        <a:ext cx="2266888" cy="1360132"/>
      </dsp:txXfrm>
    </dsp:sp>
    <dsp:sp modelId="{3AA7DEAA-A306-4E94-86CA-DF26F2EC6BE6}">
      <dsp:nvSpPr>
        <dsp:cNvPr id="0" name=""/>
        <dsp:cNvSpPr/>
      </dsp:nvSpPr>
      <dsp:spPr>
        <a:xfrm>
          <a:off x="8341533" y="2516593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573890" y="2559706"/>
        <a:ext cx="26069" cy="5213"/>
      </dsp:txXfrm>
    </dsp:sp>
    <dsp:sp modelId="{2E3901E9-7734-4553-8C83-4BD8D22CBF89}">
      <dsp:nvSpPr>
        <dsp:cNvPr id="0" name=""/>
        <dsp:cNvSpPr/>
      </dsp:nvSpPr>
      <dsp:spPr>
        <a:xfrm>
          <a:off x="8830517" y="1882246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يتم إرسال رسائل على الواتساب إلى جميع الموردين الذين قد تم اختيارهم مع رابط خاص بهم لهذا الطلب فقط</a:t>
          </a:r>
          <a:endParaRPr lang="en-US" sz="1600" kern="1200" dirty="0"/>
        </a:p>
      </dsp:txBody>
      <dsp:txXfrm>
        <a:off x="8830517" y="1882246"/>
        <a:ext cx="2266888" cy="1360132"/>
      </dsp:txXfrm>
    </dsp:sp>
    <dsp:sp modelId="{D52ACB9D-1A41-46B4-8545-3B7534F83424}">
      <dsp:nvSpPr>
        <dsp:cNvPr id="0" name=""/>
        <dsp:cNvSpPr/>
      </dsp:nvSpPr>
      <dsp:spPr>
        <a:xfrm>
          <a:off x="5553260" y="2516593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85618" y="2559706"/>
        <a:ext cx="26069" cy="5213"/>
      </dsp:txXfrm>
    </dsp:sp>
    <dsp:sp modelId="{6056C5B7-C0D3-4A49-879E-0B5761C61DC8}">
      <dsp:nvSpPr>
        <dsp:cNvPr id="0" name=""/>
        <dsp:cNvSpPr/>
      </dsp:nvSpPr>
      <dsp:spPr>
        <a:xfrm>
          <a:off x="6042245" y="1882246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يقوم المورد بالضغط على الرابط و إدخال المواصفات الفنية و عرض السعر الخاص بالمواد المتوفرة لديه</a:t>
          </a:r>
          <a:endParaRPr lang="en-US" sz="1600" kern="1200" dirty="0"/>
        </a:p>
      </dsp:txBody>
      <dsp:txXfrm>
        <a:off x="6042245" y="1882246"/>
        <a:ext cx="2266888" cy="1360132"/>
      </dsp:txXfrm>
    </dsp:sp>
    <dsp:sp modelId="{ED802258-6443-4A97-A32A-E4D7EE0B3718}">
      <dsp:nvSpPr>
        <dsp:cNvPr id="0" name=""/>
        <dsp:cNvSpPr/>
      </dsp:nvSpPr>
      <dsp:spPr>
        <a:xfrm>
          <a:off x="2764988" y="2516593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97345" y="2559706"/>
        <a:ext cx="26069" cy="5213"/>
      </dsp:txXfrm>
    </dsp:sp>
    <dsp:sp modelId="{68D4FB2E-E739-4829-BF18-5237E04F010E}">
      <dsp:nvSpPr>
        <dsp:cNvPr id="0" name=""/>
        <dsp:cNvSpPr/>
      </dsp:nvSpPr>
      <dsp:spPr>
        <a:xfrm>
          <a:off x="3253972" y="1882246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يختار موظف المشتريات المواد المناسبة حسب تقييم المورد و الأسعار المقدمة (قد يختلف السعر النهائي للمورد عن السعر المقدم بسبب نوع المورد)</a:t>
          </a:r>
          <a:endParaRPr lang="en-US" sz="1600" kern="1200" dirty="0"/>
        </a:p>
      </dsp:txBody>
      <dsp:txXfrm>
        <a:off x="3253972" y="1882246"/>
        <a:ext cx="2266888" cy="1360132"/>
      </dsp:txXfrm>
    </dsp:sp>
    <dsp:sp modelId="{B681C838-B6EC-4325-B143-C00B99CB55FD}">
      <dsp:nvSpPr>
        <dsp:cNvPr id="0" name=""/>
        <dsp:cNvSpPr/>
      </dsp:nvSpPr>
      <dsp:spPr>
        <a:xfrm>
          <a:off x="1599144" y="3240579"/>
          <a:ext cx="8364817" cy="490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492"/>
              </a:lnTo>
              <a:lnTo>
                <a:pt x="8364817" y="262492"/>
              </a:lnTo>
              <a:lnTo>
                <a:pt x="8364817" y="49078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72026" y="3483364"/>
        <a:ext cx="419052" cy="5213"/>
      </dsp:txXfrm>
    </dsp:sp>
    <dsp:sp modelId="{27637B54-EE70-44D9-B9E9-30B82028F97E}">
      <dsp:nvSpPr>
        <dsp:cNvPr id="0" name=""/>
        <dsp:cNvSpPr/>
      </dsp:nvSpPr>
      <dsp:spPr>
        <a:xfrm>
          <a:off x="465700" y="1882246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يتم إرسال إيميل إلى الموظف المسؤول عن المواصفات الفنية للمواد المطلوبة للحصول على موافقته عليها</a:t>
          </a:r>
          <a:endParaRPr lang="en-US" sz="1600" kern="1200" dirty="0"/>
        </a:p>
      </dsp:txBody>
      <dsp:txXfrm>
        <a:off x="465700" y="1882246"/>
        <a:ext cx="2266888" cy="1360132"/>
      </dsp:txXfrm>
    </dsp:sp>
    <dsp:sp modelId="{131F4676-D562-40E3-997A-C6E25CAD42DC}">
      <dsp:nvSpPr>
        <dsp:cNvPr id="0" name=""/>
        <dsp:cNvSpPr/>
      </dsp:nvSpPr>
      <dsp:spPr>
        <a:xfrm>
          <a:off x="8341533" y="4398110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573890" y="4441223"/>
        <a:ext cx="26069" cy="5213"/>
      </dsp:txXfrm>
    </dsp:sp>
    <dsp:sp modelId="{7CD690B1-9DA2-49B5-9D2A-1302D7F2616C}">
      <dsp:nvSpPr>
        <dsp:cNvPr id="0" name=""/>
        <dsp:cNvSpPr/>
      </dsp:nvSpPr>
      <dsp:spPr>
        <a:xfrm>
          <a:off x="8830517" y="3763763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يقوم الموظف بمراجعة المواصفات الفنية و الصور إن وجدت و الموافقة عليها أو رفضها مع بيان سبب الرفض</a:t>
          </a:r>
          <a:endParaRPr lang="en-US" sz="1600" kern="1200" dirty="0"/>
        </a:p>
      </dsp:txBody>
      <dsp:txXfrm>
        <a:off x="8830517" y="3763763"/>
        <a:ext cx="2266888" cy="1360132"/>
      </dsp:txXfrm>
    </dsp:sp>
    <dsp:sp modelId="{F1C17A4B-07B9-4FDE-AD4E-C674E133E365}">
      <dsp:nvSpPr>
        <dsp:cNvPr id="0" name=""/>
        <dsp:cNvSpPr/>
      </dsp:nvSpPr>
      <dsp:spPr>
        <a:xfrm>
          <a:off x="5553260" y="4398110"/>
          <a:ext cx="490784" cy="91440"/>
        </a:xfrm>
        <a:custGeom>
          <a:avLst/>
          <a:gdLst/>
          <a:ahLst/>
          <a:cxnLst/>
          <a:rect l="0" t="0" r="0" b="0"/>
          <a:pathLst>
            <a:path>
              <a:moveTo>
                <a:pt x="490784" y="45720"/>
              </a:moveTo>
              <a:lnTo>
                <a:pt x="0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85618" y="4441223"/>
        <a:ext cx="26069" cy="5213"/>
      </dsp:txXfrm>
    </dsp:sp>
    <dsp:sp modelId="{F4E2D4C2-A5BF-438D-8194-73F18152D30F}">
      <dsp:nvSpPr>
        <dsp:cNvPr id="0" name=""/>
        <dsp:cNvSpPr/>
      </dsp:nvSpPr>
      <dsp:spPr>
        <a:xfrm>
          <a:off x="6042245" y="3763763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عند الحصول على موافقة الموظف يقوم موظف المشتريات بشراء المنتج و استلامه</a:t>
          </a:r>
          <a:endParaRPr lang="en-US" sz="1600" kern="1200" dirty="0"/>
        </a:p>
      </dsp:txBody>
      <dsp:txXfrm>
        <a:off x="6042245" y="3763763"/>
        <a:ext cx="2266888" cy="1360132"/>
      </dsp:txXfrm>
    </dsp:sp>
    <dsp:sp modelId="{B64B64A4-BF31-440C-B27E-D83F5CA2D054}">
      <dsp:nvSpPr>
        <dsp:cNvPr id="0" name=""/>
        <dsp:cNvSpPr/>
      </dsp:nvSpPr>
      <dsp:spPr>
        <a:xfrm>
          <a:off x="3253972" y="3763763"/>
          <a:ext cx="2266888" cy="1360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 dirty="0"/>
            <a:t>بعد إتمام عملية الاستلام يقوم موظف المشتريات بتقييم عملية الشراء من المورد</a:t>
          </a:r>
          <a:endParaRPr lang="en-US" sz="1600" kern="1200" dirty="0"/>
        </a:p>
      </dsp:txBody>
      <dsp:txXfrm>
        <a:off x="3253972" y="3763763"/>
        <a:ext cx="2266888" cy="1360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51C59-8A36-48C5-8FE4-E2E9F0A40A35}">
      <dsp:nvSpPr>
        <dsp:cNvPr id="0" name=""/>
        <dsp:cNvSpPr/>
      </dsp:nvSpPr>
      <dsp:spPr>
        <a:xfrm rot="16200000">
          <a:off x="976470" y="-976470"/>
          <a:ext cx="2285546" cy="423848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kern="1200" dirty="0"/>
            <a:t>مدير المشتريات</a:t>
          </a:r>
          <a:endParaRPr lang="en-US" sz="22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كل شي يقوم به موظف المشتريات</a:t>
          </a:r>
          <a:endParaRPr lang="en-US" sz="14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إضافة موردين جدد</a:t>
          </a:r>
          <a:endParaRPr lang="en-US" sz="14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إضافة مجموعات و تنظيم الموردين ضمنها</a:t>
          </a:r>
          <a:endParaRPr lang="en-US" sz="14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تقييم الموردين حسب شروط معينة قد تؤثر على </a:t>
          </a:r>
          <a:br>
            <a:rPr lang="ar-JO" sz="1400" kern="1200" dirty="0"/>
          </a:br>
          <a:r>
            <a:rPr lang="ar-JO" sz="1400" kern="1200" dirty="0"/>
            <a:t>السعر النهائي للمورد</a:t>
          </a:r>
          <a:endParaRPr lang="en-US" sz="1400" kern="1200" dirty="0"/>
        </a:p>
      </dsp:txBody>
      <dsp:txXfrm rot="5400000">
        <a:off x="-1" y="1"/>
        <a:ext cx="4238487" cy="1714159"/>
      </dsp:txXfrm>
    </dsp:sp>
    <dsp:sp modelId="{AECB2FE5-5EED-4A97-BAFC-1209B6FC6077}">
      <dsp:nvSpPr>
        <dsp:cNvPr id="0" name=""/>
        <dsp:cNvSpPr/>
      </dsp:nvSpPr>
      <dsp:spPr>
        <a:xfrm>
          <a:off x="4238487" y="0"/>
          <a:ext cx="4238487" cy="228554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kern="1200" dirty="0"/>
            <a:t>موظف مشتريات</a:t>
          </a:r>
          <a:endParaRPr lang="en-US" sz="22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يستطيع متابعة عملية الشراء بشكل كامل</a:t>
          </a:r>
          <a:endParaRPr lang="en-US" sz="14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تقييم عملية الشراء لكل مادة تم شرائها عن طريق المورد</a:t>
          </a:r>
          <a:endParaRPr lang="en-US" sz="1400" kern="1200" dirty="0"/>
        </a:p>
      </dsp:txBody>
      <dsp:txXfrm>
        <a:off x="4238487" y="0"/>
        <a:ext cx="4238487" cy="1714159"/>
      </dsp:txXfrm>
    </dsp:sp>
    <dsp:sp modelId="{1B483BE4-6F3D-46BF-8B6E-3C510C01F11B}">
      <dsp:nvSpPr>
        <dsp:cNvPr id="0" name=""/>
        <dsp:cNvSpPr/>
      </dsp:nvSpPr>
      <dsp:spPr>
        <a:xfrm rot="10800000">
          <a:off x="0" y="2285546"/>
          <a:ext cx="4238487" cy="228554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kern="1200" dirty="0"/>
            <a:t>موظف (مقدم طلب الشراء)</a:t>
          </a:r>
          <a:endParaRPr lang="en-US" sz="22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يستطيع الاطلاع على العروض الفنية المرسلة من قبل الموردين بعد أن تم اعتمادها من قبل موظف المشتريات</a:t>
          </a:r>
          <a:endParaRPr lang="en-US" sz="14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لا يملك هذا المستخدم أي معلومات دخول على النظام</a:t>
          </a:r>
          <a:endParaRPr lang="en-US" sz="1400" kern="1200" dirty="0"/>
        </a:p>
      </dsp:txBody>
      <dsp:txXfrm rot="10800000">
        <a:off x="0" y="2856933"/>
        <a:ext cx="4238487" cy="1714159"/>
      </dsp:txXfrm>
    </dsp:sp>
    <dsp:sp modelId="{5C2576CB-C6F9-4D79-92AE-DE6C33420D16}">
      <dsp:nvSpPr>
        <dsp:cNvPr id="0" name=""/>
        <dsp:cNvSpPr/>
      </dsp:nvSpPr>
      <dsp:spPr>
        <a:xfrm rot="5400000">
          <a:off x="5214957" y="1309076"/>
          <a:ext cx="2285546" cy="423848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t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200" kern="1200" dirty="0"/>
            <a:t>مورد</a:t>
          </a:r>
          <a:endParaRPr lang="en-US" sz="22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يستطيع تقديم عروض فنية و مالية عن طريق الرابط المرسل عبر الواتساب</a:t>
          </a:r>
          <a:endParaRPr lang="en-US" sz="1400" kern="1200" dirty="0"/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1400" kern="1200" dirty="0"/>
            <a:t>لا يملك هذا المستخدم معلومات دخول على النظام</a:t>
          </a:r>
          <a:endParaRPr lang="en-US" sz="1400" kern="1200" dirty="0"/>
        </a:p>
      </dsp:txBody>
      <dsp:txXfrm rot="-5400000">
        <a:off x="4238486" y="2856933"/>
        <a:ext cx="4238487" cy="1714159"/>
      </dsp:txXfrm>
    </dsp:sp>
    <dsp:sp modelId="{50379252-5783-4BCE-A26B-09A29041CD1F}">
      <dsp:nvSpPr>
        <dsp:cNvPr id="0" name=""/>
        <dsp:cNvSpPr/>
      </dsp:nvSpPr>
      <dsp:spPr>
        <a:xfrm>
          <a:off x="2966940" y="1714159"/>
          <a:ext cx="2543092" cy="114277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100" kern="1200" dirty="0"/>
            <a:t>أنواع المستخدمين</a:t>
          </a:r>
          <a:endParaRPr lang="en-US" sz="3100" kern="1200" dirty="0"/>
        </a:p>
      </dsp:txBody>
      <dsp:txXfrm>
        <a:off x="3022726" y="1769945"/>
        <a:ext cx="2431520" cy="1031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2FDF16-A6C9-D4E0-BA5B-9D4EA4275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8ED386B-35CE-7A80-FFDC-68379DBE3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62173A-6A8C-A793-CD3D-2EFB8AF2D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F03AF2-7C81-2894-4E7A-5C329AB49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A74877-A7BF-2B70-5C60-A902B9CF5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F8B145-5FDB-6F1B-225E-ABD8CEC7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FF2C5E1-4004-587E-82EE-4E15B80D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A31A93-9A23-DD0E-DDC8-4FD7D9D38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7BA26E-F980-3D6D-7334-A859494A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4CD9A7-FDDB-18B4-9786-2C5D617AE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0D35681-72C3-7BE8-C6D1-56EC9527B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40AB1C7-7CFA-E4AF-ED5F-AE5BFD891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56955F-5E25-D88C-001F-4E5481D30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C52B29-E364-762D-72E4-CF53CDF7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EA539D-0517-0E6A-4838-5A1AF7E5F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F473B6-510D-DF77-CC2D-6A67334E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E9FDA07-45C6-6424-D288-C02EF645A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8969B6-20B3-CC99-272A-A02DA87A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0B7C2C1-DA0C-5E98-4363-308346B85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C672C4-B0BD-3868-8B34-5F663D64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DAEE3E-A48F-D988-8EDC-FD85BA21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DC9D655-20D4-0F77-8380-2726696E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A7EB20-CC98-C993-73AF-D5B14994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7C0918-9553-5BE0-BE46-34C3821D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48F2DE-C811-B8F5-869F-18301742B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3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DCD68F-B160-659B-B223-2FB9E058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1AC43A5-DBC5-7A7E-9D50-96054E087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3A2179-C134-CE8C-68DF-5ACF4F010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C0019F-544A-06CD-E70C-1DBABF34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FC62337-3839-1B4B-AF4A-0181D23C3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40D6CC-4619-3125-CE86-41A563B81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22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1B94A3-72A8-6F64-A5C5-E2DBF226E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05E2D12-8301-9162-BBBF-CEC97B6D2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71D27D4-82F0-8FCE-7929-E2DEDEDFA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D958A27-EBA9-2918-D555-15A0317B7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8574DA6-01A1-094C-6719-EBE388B52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968E09C-46B4-698A-0A08-D1C0FA5B3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64A3096-777B-F915-E8C6-21AF4D95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CFC220F-D1F7-65FB-E160-4F27D6CAE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7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9AB415-7420-E18F-30C4-644BE7AE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A8962E3-255B-9C03-CCB7-595C9A88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C9E9A73-C384-DCF5-2A77-F4FCE9B4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92C87EB-2BA5-3FA2-A879-31E88BE3A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4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ADAC53A-1EF1-E7A4-ECD7-6AB8236B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7CB10D8-7915-D023-4026-C686C7CE7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19CCF0E-0739-D3AD-49D1-964620D8F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0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E7C1F3-2DA2-4E48-FA49-76B15EFB9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269C42-41CB-FF40-9C3B-DCD173572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BF04D8-8D26-ADEC-9254-1B06DB4CF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8BE7CDD-FBCC-D112-E174-5C63BD5A2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ADEF99-F0FF-7181-71D9-A38CD80E7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6E0F483-F47B-5822-B1E8-8C1BDD4E2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7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20B679-20F7-FA6C-F7AC-ACE655704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45076A6-2788-D396-8AD7-51BA027CD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EB27915-06B3-FCA5-70A7-C00F20B3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66C244-8A5E-0C36-5971-226D4AFE4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FFA788A-2302-B6B1-757B-02F24DFE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94C463-79E6-48C8-7E97-8C402C004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34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FBF79C8-5F34-F696-0819-E0665847F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6850AA-FA79-69A3-5A3D-21262A4CA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5478BA-26EE-0BDE-B263-36E178A7B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171E6-4DBF-4648-99E0-92E1526C3EFE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D380E6-0E12-C6DB-B468-8ECC0A660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2F5727-66E1-43FF-B779-E0E7D65C6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4D33A-7EC8-4473-80C2-9C1BD114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4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6.svg"/><Relationship Id="rId7" Type="http://schemas.openxmlformats.org/officeDocument/2006/relationships/diagramData" Target="../diagrams/data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11" Type="http://schemas.microsoft.com/office/2007/relationships/diagramDrawing" Target="../diagrams/drawing1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4.png"/><Relationship Id="rId9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svg"/><Relationship Id="rId7" Type="http://schemas.openxmlformats.org/officeDocument/2006/relationships/diagramColors" Target="../diagrams/colors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3.svg"/><Relationship Id="rId5" Type="http://schemas.openxmlformats.org/officeDocument/2006/relationships/diagramLayout" Target="../diagrams/layout2.xml"/><Relationship Id="rId10" Type="http://schemas.openxmlformats.org/officeDocument/2006/relationships/image" Target="../media/image2.png"/><Relationship Id="rId4" Type="http://schemas.openxmlformats.org/officeDocument/2006/relationships/diagramData" Target="../diagrams/data2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image" Target="../media/image6.svg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صورة 32">
            <a:extLst>
              <a:ext uri="{FF2B5EF4-FFF2-40B4-BE49-F238E27FC236}">
                <a16:creationId xmlns:a16="http://schemas.microsoft.com/office/drawing/2014/main" id="{F0625B92-B716-A1E6-79B0-9A6816D77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6" name="مجموعة 25">
            <a:extLst>
              <a:ext uri="{FF2B5EF4-FFF2-40B4-BE49-F238E27FC236}">
                <a16:creationId xmlns:a16="http://schemas.microsoft.com/office/drawing/2014/main" id="{3F9C95D2-53EF-CBF8-94C6-A38E5E6134D1}"/>
              </a:ext>
            </a:extLst>
          </p:cNvPr>
          <p:cNvGrpSpPr/>
          <p:nvPr/>
        </p:nvGrpSpPr>
        <p:grpSpPr>
          <a:xfrm>
            <a:off x="1975425" y="4261349"/>
            <a:ext cx="8347166" cy="1200329"/>
            <a:chOff x="1922417" y="3782255"/>
            <a:chExt cx="8347166" cy="1200329"/>
          </a:xfrm>
        </p:grpSpPr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8AF317B8-776F-8EDE-A4CD-2D3B0ACB25CA}"/>
                </a:ext>
              </a:extLst>
            </p:cNvPr>
            <p:cNvSpPr txBox="1"/>
            <p:nvPr/>
          </p:nvSpPr>
          <p:spPr>
            <a:xfrm>
              <a:off x="3816532" y="3866253"/>
              <a:ext cx="45589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29ADF7B3-6169-3A2C-86A8-3E0620103D05}"/>
                </a:ext>
              </a:extLst>
            </p:cNvPr>
            <p:cNvSpPr txBox="1"/>
            <p:nvPr/>
          </p:nvSpPr>
          <p:spPr>
            <a:xfrm>
              <a:off x="1922417" y="3782255"/>
              <a:ext cx="834716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JO" sz="3600" dirty="0">
                  <a:latin typeface="Tajawal Black" panose="00000500000000000000" pitchFamily="2" charset="-78"/>
                  <a:cs typeface="Tajawal Black" panose="00000500000000000000" pitchFamily="2" charset="-78"/>
                </a:rPr>
                <a:t>تحليل أولي لنظام الحصول على عروض أسعار من الموردين</a:t>
              </a:r>
              <a:endParaRPr lang="en-US" sz="3600" dirty="0">
                <a:latin typeface="Tajawal Black" panose="00000500000000000000" pitchFamily="2" charset="-78"/>
                <a:cs typeface="Tajawal Black" panose="00000500000000000000" pitchFamily="2" charset="-78"/>
              </a:endParaRPr>
            </a:p>
          </p:txBody>
        </p:sp>
      </p:grpSp>
      <p:pic>
        <p:nvPicPr>
          <p:cNvPr id="11" name="رسم 10">
            <a:extLst>
              <a:ext uri="{FF2B5EF4-FFF2-40B4-BE49-F238E27FC236}">
                <a16:creationId xmlns:a16="http://schemas.microsoft.com/office/drawing/2014/main" id="{62565C73-514B-0CA2-05F8-5952955CE0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57725" y="1186701"/>
            <a:ext cx="2550107" cy="231935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9594526E-5986-947C-C815-AAC86E5D70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889" y="1714808"/>
            <a:ext cx="5078499" cy="1701559"/>
          </a:xfrm>
          <a:prstGeom prst="rect">
            <a:avLst/>
          </a:prstGeom>
        </p:spPr>
      </p:pic>
      <p:sp>
        <p:nvSpPr>
          <p:cNvPr id="42" name="TextBox 7">
            <a:extLst>
              <a:ext uri="{FF2B5EF4-FFF2-40B4-BE49-F238E27FC236}">
                <a16:creationId xmlns:a16="http://schemas.microsoft.com/office/drawing/2014/main" id="{B2B5C705-FB57-6405-8174-9452F2F18B83}"/>
              </a:ext>
            </a:extLst>
          </p:cNvPr>
          <p:cNvSpPr txBox="1"/>
          <p:nvPr/>
        </p:nvSpPr>
        <p:spPr>
          <a:xfrm>
            <a:off x="0" y="6592005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©Copyrights Flex Solutions 2024</a:t>
            </a:r>
          </a:p>
        </p:txBody>
      </p:sp>
    </p:spTree>
    <p:extLst>
      <p:ext uri="{BB962C8B-B14F-4D97-AF65-F5344CB8AC3E}">
        <p14:creationId xmlns:p14="http://schemas.microsoft.com/office/powerpoint/2010/main" val="420604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9C099A8B-5B50-6F08-D493-9F4212A8A60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3731DF7-3FC6-94ED-606F-5133EEF2CFAB}"/>
              </a:ext>
            </a:extLst>
          </p:cNvPr>
          <p:cNvSpPr txBox="1"/>
          <p:nvPr/>
        </p:nvSpPr>
        <p:spPr>
          <a:xfrm>
            <a:off x="275771" y="1720008"/>
            <a:ext cx="114953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ar-JO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عدم الحصول على عرو</a:t>
            </a: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ض أسعار رسمية من قبل الموردين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تبعثر المعلومات الخاصة بعروض الأسعار بين مكالمات و رسائل و إيميلات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في حال غياب أحد موظفي المشتريات عدم القدرة على متابعة العروض أو الموردين المعتمدين بسهولة</a:t>
            </a:r>
            <a:endParaRPr lang="ar-SA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18" name="Graphic 19">
            <a:extLst>
              <a:ext uri="{FF2B5EF4-FFF2-40B4-BE49-F238E27FC236}">
                <a16:creationId xmlns:a16="http://schemas.microsoft.com/office/drawing/2014/main" id="{6E46707E-7F9D-3166-7103-842018067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132666"/>
            <a:ext cx="12192000" cy="16736"/>
          </a:xfrm>
          <a:prstGeom prst="rect">
            <a:avLst/>
          </a:prstGeom>
        </p:spPr>
      </p:pic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E617DFE9-AEFB-6F36-0F02-3DE433BA0B9E}"/>
              </a:ext>
            </a:extLst>
          </p:cNvPr>
          <p:cNvGrpSpPr/>
          <p:nvPr/>
        </p:nvGrpSpPr>
        <p:grpSpPr>
          <a:xfrm>
            <a:off x="297542" y="90211"/>
            <a:ext cx="11563106" cy="864662"/>
            <a:chOff x="297542" y="90211"/>
            <a:chExt cx="11563106" cy="864662"/>
          </a:xfrm>
        </p:grpSpPr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300569FC-6FFE-84A2-887A-65CBF9D7CF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8801" y="177793"/>
              <a:ext cx="2111847" cy="707578"/>
            </a:xfrm>
            <a:prstGeom prst="rect">
              <a:avLst/>
            </a:prstGeom>
          </p:spPr>
        </p:pic>
        <p:pic>
          <p:nvPicPr>
            <p:cNvPr id="21" name="رسم 20">
              <a:extLst>
                <a:ext uri="{FF2B5EF4-FFF2-40B4-BE49-F238E27FC236}">
                  <a16:creationId xmlns:a16="http://schemas.microsoft.com/office/drawing/2014/main" id="{7B67FCAB-FB60-A78C-7CC7-AA6360DEAB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7542" y="90211"/>
              <a:ext cx="950687" cy="864662"/>
            </a:xfrm>
            <a:prstGeom prst="rect">
              <a:avLst/>
            </a:prstGeom>
          </p:spPr>
        </p:pic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5552E966-7F57-47CD-8AE1-B5F90CA34F91}"/>
              </a:ext>
            </a:extLst>
          </p:cNvPr>
          <p:cNvSpPr txBox="1"/>
          <p:nvPr/>
        </p:nvSpPr>
        <p:spPr>
          <a:xfrm>
            <a:off x="0" y="6592005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©Copyrights Flex Solutions 2024</a:t>
            </a:r>
          </a:p>
        </p:txBody>
      </p:sp>
      <p:sp>
        <p:nvSpPr>
          <p:cNvPr id="13" name="مربع نص 5">
            <a:extLst>
              <a:ext uri="{FF2B5EF4-FFF2-40B4-BE49-F238E27FC236}">
                <a16:creationId xmlns:a16="http://schemas.microsoft.com/office/drawing/2014/main" id="{4F780CD0-BB71-44F4-951C-D5618A528079}"/>
              </a:ext>
            </a:extLst>
          </p:cNvPr>
          <p:cNvSpPr txBox="1"/>
          <p:nvPr/>
        </p:nvSpPr>
        <p:spPr>
          <a:xfrm>
            <a:off x="0" y="150835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dirty="0">
                <a:latin typeface="Tajawal" panose="00000500000000000000" pitchFamily="2" charset="-78"/>
                <a:cs typeface="Tajawal" panose="00000500000000000000" pitchFamily="2" charset="-78"/>
              </a:rPr>
              <a:t>تحليل أولي لنظام الحصول على عروض أسعار من الموردين</a:t>
            </a:r>
            <a:endParaRPr lang="en-US" sz="2400" dirty="0"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algn="ctr"/>
            <a:r>
              <a:rPr lang="ar-JO" sz="2000" dirty="0">
                <a:latin typeface="Tajawal" panose="00000500000000000000" pitchFamily="2" charset="-78"/>
                <a:cs typeface="Tajawal" panose="00000500000000000000" pitchFamily="2" charset="-78"/>
              </a:rPr>
              <a:t>الأسباب الموجبة للنظام</a:t>
            </a:r>
            <a:endParaRPr lang="en-US" sz="20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8617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9C099A8B-5B50-6F08-D493-9F4212A8A60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779C895-673D-315D-54F7-353A050A335E}"/>
              </a:ext>
            </a:extLst>
          </p:cNvPr>
          <p:cNvSpPr txBox="1"/>
          <p:nvPr/>
        </p:nvSpPr>
        <p:spPr>
          <a:xfrm>
            <a:off x="0" y="150835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dirty="0">
                <a:latin typeface="Tajawal" panose="00000500000000000000" pitchFamily="2" charset="-78"/>
                <a:cs typeface="Tajawal" panose="00000500000000000000" pitchFamily="2" charset="-78"/>
              </a:rPr>
              <a:t>تحليل أولي لنظام الحصول على عروض أسعار من الموردين</a:t>
            </a:r>
            <a:endParaRPr lang="en-US" sz="2400" dirty="0"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algn="ctr"/>
            <a:r>
              <a:rPr lang="ar-JO" sz="2000" dirty="0">
                <a:latin typeface="Tajawal" panose="00000500000000000000" pitchFamily="2" charset="-78"/>
                <a:cs typeface="Tajawal" panose="00000500000000000000" pitchFamily="2" charset="-78"/>
              </a:rPr>
              <a:t>المراحل التي يمر فيها النظام</a:t>
            </a:r>
            <a:endParaRPr lang="en-US" sz="20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18" name="Graphic 19">
            <a:extLst>
              <a:ext uri="{FF2B5EF4-FFF2-40B4-BE49-F238E27FC236}">
                <a16:creationId xmlns:a16="http://schemas.microsoft.com/office/drawing/2014/main" id="{6E46707E-7F9D-3166-7103-842018067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132666"/>
            <a:ext cx="12192000" cy="16736"/>
          </a:xfrm>
          <a:prstGeom prst="rect">
            <a:avLst/>
          </a:prstGeom>
        </p:spPr>
      </p:pic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E617DFE9-AEFB-6F36-0F02-3DE433BA0B9E}"/>
              </a:ext>
            </a:extLst>
          </p:cNvPr>
          <p:cNvGrpSpPr/>
          <p:nvPr/>
        </p:nvGrpSpPr>
        <p:grpSpPr>
          <a:xfrm>
            <a:off x="138518" y="90211"/>
            <a:ext cx="12079977" cy="864662"/>
            <a:chOff x="297542" y="90211"/>
            <a:chExt cx="11691358" cy="864662"/>
          </a:xfrm>
        </p:grpSpPr>
        <p:pic>
          <p:nvPicPr>
            <p:cNvPr id="20" name="صورة 19">
              <a:extLst>
                <a:ext uri="{FF2B5EF4-FFF2-40B4-BE49-F238E27FC236}">
                  <a16:creationId xmlns:a16="http://schemas.microsoft.com/office/drawing/2014/main" id="{300569FC-6FFE-84A2-887A-65CBF9D7CF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053" y="177793"/>
              <a:ext cx="2111847" cy="707578"/>
            </a:xfrm>
            <a:prstGeom prst="rect">
              <a:avLst/>
            </a:prstGeom>
          </p:spPr>
        </p:pic>
        <p:pic>
          <p:nvPicPr>
            <p:cNvPr id="21" name="رسم 20">
              <a:extLst>
                <a:ext uri="{FF2B5EF4-FFF2-40B4-BE49-F238E27FC236}">
                  <a16:creationId xmlns:a16="http://schemas.microsoft.com/office/drawing/2014/main" id="{7B67FCAB-FB60-A78C-7CC7-AA6360DEAB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7542" y="90211"/>
              <a:ext cx="950687" cy="864662"/>
            </a:xfrm>
            <a:prstGeom prst="rect">
              <a:avLst/>
            </a:prstGeom>
          </p:spPr>
        </p:pic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5552E966-7F57-47CD-8AE1-B5F90CA34F91}"/>
              </a:ext>
            </a:extLst>
          </p:cNvPr>
          <p:cNvSpPr txBox="1"/>
          <p:nvPr/>
        </p:nvSpPr>
        <p:spPr>
          <a:xfrm>
            <a:off x="0" y="6592005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©Copyrights Flex Solutions 2024</a:t>
            </a:r>
          </a:p>
        </p:txBody>
      </p:sp>
      <p:graphicFrame>
        <p:nvGraphicFramePr>
          <p:cNvPr id="11" name="Content Placeholder 6">
            <a:extLst>
              <a:ext uri="{FF2B5EF4-FFF2-40B4-BE49-F238E27FC236}">
                <a16:creationId xmlns:a16="http://schemas.microsoft.com/office/drawing/2014/main" id="{8E1D12EC-C1F9-4314-B203-5852BAF144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442371"/>
              </p:ext>
            </p:extLst>
          </p:nvPr>
        </p:nvGraphicFramePr>
        <p:xfrm>
          <a:off x="297542" y="1396697"/>
          <a:ext cx="11563106" cy="5124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9571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B47668D-A417-4E9B-8870-BE94F7C2C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3B47668D-A417-4E9B-8870-BE94F7C2CD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D9D5BD0-74C9-49D3-93A4-1363F27AFF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ED9D5BD0-74C9-49D3-93A4-1363F27AFF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F9B4BF1-BC98-48B7-9D5F-C6168456C3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graphicEl>
                                              <a:dgm id="{7F9B4BF1-BC98-48B7-9D5F-C6168456C3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F87F097-CE72-49BA-B1D3-9E9A881C66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graphicEl>
                                              <a:dgm id="{2F87F097-CE72-49BA-B1D3-9E9A881C66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A887338-3BDE-4BA3-92DB-2B90E229D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graphicEl>
                                              <a:dgm id="{BA887338-3BDE-4BA3-92DB-2B90E229DD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BD44D06-A88F-4411-8B17-413BD8277C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graphicEl>
                                              <a:dgm id="{3BD44D06-A88F-4411-8B17-413BD8277C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F4E7F70-A71D-412B-AD83-FCAD606A7B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>
                                            <p:graphicEl>
                                              <a:dgm id="{4F4E7F70-A71D-412B-AD83-FCAD606A7B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47B9FE7-8A09-4DF6-98AF-4297981DD7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>
                                            <p:graphicEl>
                                              <a:dgm id="{447B9FE7-8A09-4DF6-98AF-4297981DD7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E3901E9-7734-4553-8C83-4BD8D22CBF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graphicEl>
                                              <a:dgm id="{2E3901E9-7734-4553-8C83-4BD8D22CBF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AA7DEAA-A306-4E94-86CA-DF26F2EC6B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>
                                            <p:graphicEl>
                                              <a:dgm id="{3AA7DEAA-A306-4E94-86CA-DF26F2EC6B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056C5B7-C0D3-4A49-879E-0B5761C61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graphicEl>
                                              <a:dgm id="{6056C5B7-C0D3-4A49-879E-0B5761C61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52ACB9D-1A41-46B4-8545-3B7534F834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>
                                            <p:graphicEl>
                                              <a:dgm id="{D52ACB9D-1A41-46B4-8545-3B7534F834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8D4FB2E-E739-4829-BF18-5237E04F01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>
                                            <p:graphicEl>
                                              <a:dgm id="{68D4FB2E-E739-4829-BF18-5237E04F01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D802258-6443-4A97-A32A-E4D7EE0B37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>
                                            <p:graphicEl>
                                              <a:dgm id="{ED802258-6443-4A97-A32A-E4D7EE0B37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7637B54-EE70-44D9-B9E9-30B82028F9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>
                                            <p:graphicEl>
                                              <a:dgm id="{27637B54-EE70-44D9-B9E9-30B82028F9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681C838-B6EC-4325-B143-C00B99CB55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>
                                            <p:graphicEl>
                                              <a:dgm id="{B681C838-B6EC-4325-B143-C00B99CB55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CD690B1-9DA2-49B5-9D2A-1302D7F261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>
                                            <p:graphicEl>
                                              <a:dgm id="{7CD690B1-9DA2-49B5-9D2A-1302D7F261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31F4676-D562-40E3-997A-C6E25CAD4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>
                                            <p:graphicEl>
                                              <a:dgm id="{131F4676-D562-40E3-997A-C6E25CAD42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4E2D4C2-A5BF-438D-8194-73F18152D3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>
                                            <p:graphicEl>
                                              <a:dgm id="{F4E2D4C2-A5BF-438D-8194-73F18152D3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1C17A4B-07B9-4FDE-AD4E-C674E133E3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">
                                            <p:graphicEl>
                                              <a:dgm id="{F1C17A4B-07B9-4FDE-AD4E-C674E133E3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64B64A4-BF31-440C-B27E-D83F5CA2D0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">
                                            <p:graphicEl>
                                              <a:dgm id="{B64B64A4-BF31-440C-B27E-D83F5CA2D0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9C099A8B-5B50-6F08-D493-9F4212A8A60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Graphic 19">
            <a:extLst>
              <a:ext uri="{FF2B5EF4-FFF2-40B4-BE49-F238E27FC236}">
                <a16:creationId xmlns:a16="http://schemas.microsoft.com/office/drawing/2014/main" id="{6E46707E-7F9D-3166-7103-842018067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132666"/>
            <a:ext cx="12192000" cy="16736"/>
          </a:xfrm>
          <a:prstGeom prst="rect">
            <a:avLst/>
          </a:prstGeom>
        </p:spPr>
      </p:pic>
      <p:sp>
        <p:nvSpPr>
          <p:cNvPr id="12" name="TextBox 7">
            <a:extLst>
              <a:ext uri="{FF2B5EF4-FFF2-40B4-BE49-F238E27FC236}">
                <a16:creationId xmlns:a16="http://schemas.microsoft.com/office/drawing/2014/main" id="{5552E966-7F57-47CD-8AE1-B5F90CA34F91}"/>
              </a:ext>
            </a:extLst>
          </p:cNvPr>
          <p:cNvSpPr txBox="1"/>
          <p:nvPr/>
        </p:nvSpPr>
        <p:spPr>
          <a:xfrm>
            <a:off x="0" y="6592005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©Copyrights Flex Solutions 2024</a:t>
            </a:r>
          </a:p>
        </p:txBody>
      </p:sp>
      <p:sp>
        <p:nvSpPr>
          <p:cNvPr id="13" name="مربع نص 5">
            <a:extLst>
              <a:ext uri="{FF2B5EF4-FFF2-40B4-BE49-F238E27FC236}">
                <a16:creationId xmlns:a16="http://schemas.microsoft.com/office/drawing/2014/main" id="{4F780CD0-BB71-44F4-951C-D5618A528079}"/>
              </a:ext>
            </a:extLst>
          </p:cNvPr>
          <p:cNvSpPr txBox="1"/>
          <p:nvPr/>
        </p:nvSpPr>
        <p:spPr>
          <a:xfrm>
            <a:off x="0" y="150835"/>
            <a:ext cx="12191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dirty="0">
                <a:latin typeface="Tajawal" panose="00000500000000000000" pitchFamily="2" charset="-78"/>
                <a:cs typeface="Tajawal" panose="00000500000000000000" pitchFamily="2" charset="-78"/>
              </a:rPr>
              <a:t>تحليل أولي لنظام الحصول على عروض أسعار من الموردين</a:t>
            </a:r>
            <a:endParaRPr lang="en-US" sz="2400" dirty="0"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algn="ctr"/>
            <a:r>
              <a:rPr lang="ar-JO" sz="2000" dirty="0">
                <a:latin typeface="Tajawal" panose="00000500000000000000" pitchFamily="2" charset="-78"/>
                <a:cs typeface="Tajawal" panose="00000500000000000000" pitchFamily="2" charset="-78"/>
              </a:rPr>
              <a:t>أنواع المستخدمين</a:t>
            </a:r>
            <a:endParaRPr lang="en-US" sz="20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7B82575-3CEA-471C-B3D8-E561027B6C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384728"/>
              </p:ext>
            </p:extLst>
          </p:nvPr>
        </p:nvGraphicFramePr>
        <p:xfrm>
          <a:off x="2032000" y="1567240"/>
          <a:ext cx="8476974" cy="4571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6" name="مجموعة 18">
            <a:extLst>
              <a:ext uri="{FF2B5EF4-FFF2-40B4-BE49-F238E27FC236}">
                <a16:creationId xmlns:a16="http://schemas.microsoft.com/office/drawing/2014/main" id="{CF94374D-8501-4B5A-97F6-3110FD3EBD58}"/>
              </a:ext>
            </a:extLst>
          </p:cNvPr>
          <p:cNvGrpSpPr/>
          <p:nvPr/>
        </p:nvGrpSpPr>
        <p:grpSpPr>
          <a:xfrm>
            <a:off x="138518" y="90211"/>
            <a:ext cx="12079977" cy="864662"/>
            <a:chOff x="297542" y="90211"/>
            <a:chExt cx="11691358" cy="864662"/>
          </a:xfrm>
        </p:grpSpPr>
        <p:pic>
          <p:nvPicPr>
            <p:cNvPr id="17" name="صورة 19">
              <a:extLst>
                <a:ext uri="{FF2B5EF4-FFF2-40B4-BE49-F238E27FC236}">
                  <a16:creationId xmlns:a16="http://schemas.microsoft.com/office/drawing/2014/main" id="{ABA587BC-A636-4F10-8F4A-0DCB08E79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053" y="177793"/>
              <a:ext cx="2111847" cy="707578"/>
            </a:xfrm>
            <a:prstGeom prst="rect">
              <a:avLst/>
            </a:prstGeom>
          </p:spPr>
        </p:pic>
        <p:pic>
          <p:nvPicPr>
            <p:cNvPr id="22" name="رسم 20">
              <a:extLst>
                <a:ext uri="{FF2B5EF4-FFF2-40B4-BE49-F238E27FC236}">
                  <a16:creationId xmlns:a16="http://schemas.microsoft.com/office/drawing/2014/main" id="{17BDF0A4-6C87-41EC-848C-DFD9C6B8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97542" y="90211"/>
              <a:ext cx="950687" cy="8646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522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379252-5783-4BCE-A26B-09A29041CD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50379252-5783-4BCE-A26B-09A29041CD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CB2FE5-5EED-4A97-BAFC-1209B6FC6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AECB2FE5-5EED-4A97-BAFC-1209B6FC60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251C59-8A36-48C5-8FE4-E2E9F0A40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E5251C59-8A36-48C5-8FE4-E2E9F0A40A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2576CB-C6F9-4D79-92AE-DE6C33420D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5C2576CB-C6F9-4D79-92AE-DE6C33420D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483BE4-6F3D-46BF-8B6E-3C510C01F1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1B483BE4-6F3D-46BF-8B6E-3C510C01F1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>
            <a:extLst>
              <a:ext uri="{FF2B5EF4-FFF2-40B4-BE49-F238E27FC236}">
                <a16:creationId xmlns:a16="http://schemas.microsoft.com/office/drawing/2014/main" id="{97198771-70CB-7744-A454-17042599A04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90867619-1CD5-0149-C54F-B59B3B9D7379}"/>
              </a:ext>
            </a:extLst>
          </p:cNvPr>
          <p:cNvSpPr txBox="1"/>
          <p:nvPr/>
        </p:nvSpPr>
        <p:spPr>
          <a:xfrm>
            <a:off x="4339771" y="1224956"/>
            <a:ext cx="3512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800" b="1" dirty="0">
                <a:latin typeface="Tajawal" panose="00000500000000000000" pitchFamily="2" charset="-78"/>
                <a:cs typeface="Tajawal" panose="00000500000000000000" pitchFamily="2" charset="-78"/>
              </a:rPr>
              <a:t>أسئلة واستفسارات</a:t>
            </a:r>
          </a:p>
        </p:txBody>
      </p:sp>
      <p:pic>
        <p:nvPicPr>
          <p:cNvPr id="15" name="Graphic 19">
            <a:extLst>
              <a:ext uri="{FF2B5EF4-FFF2-40B4-BE49-F238E27FC236}">
                <a16:creationId xmlns:a16="http://schemas.microsoft.com/office/drawing/2014/main" id="{4B93D8F7-4615-A235-FC05-9B1C93F30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1132666"/>
            <a:ext cx="12192000" cy="16736"/>
          </a:xfrm>
          <a:prstGeom prst="rect">
            <a:avLst/>
          </a:prstGeom>
        </p:spPr>
      </p:pic>
      <p:pic>
        <p:nvPicPr>
          <p:cNvPr id="22" name="رسم 21">
            <a:extLst>
              <a:ext uri="{FF2B5EF4-FFF2-40B4-BE49-F238E27FC236}">
                <a16:creationId xmlns:a16="http://schemas.microsoft.com/office/drawing/2014/main" id="{621AE5E8-10B5-91CC-99F0-615ED1368B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511627" y="1889095"/>
            <a:ext cx="3116944" cy="3836239"/>
          </a:xfrm>
          <a:prstGeom prst="rect">
            <a:avLst/>
          </a:prstGeom>
        </p:spPr>
      </p:pic>
      <p:sp>
        <p:nvSpPr>
          <p:cNvPr id="12" name="TextBox 7">
            <a:extLst>
              <a:ext uri="{FF2B5EF4-FFF2-40B4-BE49-F238E27FC236}">
                <a16:creationId xmlns:a16="http://schemas.microsoft.com/office/drawing/2014/main" id="{12CAEE25-9F08-4CFA-8DD9-97EE3EC3115A}"/>
              </a:ext>
            </a:extLst>
          </p:cNvPr>
          <p:cNvSpPr txBox="1"/>
          <p:nvPr/>
        </p:nvSpPr>
        <p:spPr>
          <a:xfrm>
            <a:off x="0" y="6592005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©Copyrights Flex Solutions 2024</a:t>
            </a:r>
          </a:p>
        </p:txBody>
      </p:sp>
      <p:grpSp>
        <p:nvGrpSpPr>
          <p:cNvPr id="13" name="مجموعة 18">
            <a:extLst>
              <a:ext uri="{FF2B5EF4-FFF2-40B4-BE49-F238E27FC236}">
                <a16:creationId xmlns:a16="http://schemas.microsoft.com/office/drawing/2014/main" id="{3CA09FE0-E95C-469A-8F27-4E3BD834B501}"/>
              </a:ext>
            </a:extLst>
          </p:cNvPr>
          <p:cNvGrpSpPr/>
          <p:nvPr/>
        </p:nvGrpSpPr>
        <p:grpSpPr>
          <a:xfrm>
            <a:off x="138518" y="90211"/>
            <a:ext cx="12079977" cy="864662"/>
            <a:chOff x="297542" y="90211"/>
            <a:chExt cx="11691358" cy="864662"/>
          </a:xfrm>
        </p:grpSpPr>
        <p:pic>
          <p:nvPicPr>
            <p:cNvPr id="17" name="صورة 19">
              <a:extLst>
                <a:ext uri="{FF2B5EF4-FFF2-40B4-BE49-F238E27FC236}">
                  <a16:creationId xmlns:a16="http://schemas.microsoft.com/office/drawing/2014/main" id="{BF3D271A-145F-4E1A-A81F-408717F9EC9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053" y="177793"/>
              <a:ext cx="2111847" cy="707578"/>
            </a:xfrm>
            <a:prstGeom prst="rect">
              <a:avLst/>
            </a:prstGeom>
          </p:spPr>
        </p:pic>
        <p:pic>
          <p:nvPicPr>
            <p:cNvPr id="21" name="رسم 20">
              <a:extLst>
                <a:ext uri="{FF2B5EF4-FFF2-40B4-BE49-F238E27FC236}">
                  <a16:creationId xmlns:a16="http://schemas.microsoft.com/office/drawing/2014/main" id="{7637984F-35BF-4698-ABC3-3D2B05C1C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97542" y="90211"/>
              <a:ext cx="950687" cy="864662"/>
            </a:xfrm>
            <a:prstGeom prst="rect">
              <a:avLst/>
            </a:prstGeom>
          </p:spPr>
        </p:pic>
      </p:grpSp>
      <p:sp>
        <p:nvSpPr>
          <p:cNvPr id="23" name="مربع نص 5">
            <a:extLst>
              <a:ext uri="{FF2B5EF4-FFF2-40B4-BE49-F238E27FC236}">
                <a16:creationId xmlns:a16="http://schemas.microsoft.com/office/drawing/2014/main" id="{A4DFEBD8-C150-420D-948B-0E2B6E2C5D30}"/>
              </a:ext>
            </a:extLst>
          </p:cNvPr>
          <p:cNvSpPr txBox="1"/>
          <p:nvPr/>
        </p:nvSpPr>
        <p:spPr>
          <a:xfrm>
            <a:off x="0" y="150835"/>
            <a:ext cx="12191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2400" dirty="0">
                <a:latin typeface="Tajawal" panose="00000500000000000000" pitchFamily="2" charset="-78"/>
                <a:cs typeface="Tajawal" panose="00000500000000000000" pitchFamily="2" charset="-78"/>
              </a:rPr>
              <a:t>تحليل أولي لنظام الحصول على عروض أسعار من الموردين</a:t>
            </a:r>
            <a:endParaRPr lang="en-US" sz="24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sp>
        <p:nvSpPr>
          <p:cNvPr id="24" name="مربع نص 6">
            <a:extLst>
              <a:ext uri="{FF2B5EF4-FFF2-40B4-BE49-F238E27FC236}">
                <a16:creationId xmlns:a16="http://schemas.microsoft.com/office/drawing/2014/main" id="{C0B9E6A0-0424-43EF-87A2-531C0F8375E3}"/>
              </a:ext>
            </a:extLst>
          </p:cNvPr>
          <p:cNvSpPr txBox="1"/>
          <p:nvPr/>
        </p:nvSpPr>
        <p:spPr>
          <a:xfrm>
            <a:off x="275771" y="1720008"/>
            <a:ext cx="114953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ar-JO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ماذا يحدث في حال لم يتم الموافقة على مواصفات أي عرض فني؟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dirty="0">
              <a:solidFill>
                <a:srgbClr val="000000"/>
              </a:solidFill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ماذا يحدث في حال عدم توافر المنتج عند المورد أو في حال اختلاف الأسعار بعد</a:t>
            </a:r>
            <a:b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الحصول على الموافقة الفنية؟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dirty="0">
              <a:solidFill>
                <a:srgbClr val="000000"/>
              </a:solidFill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هل يمكن للمورد تعديل العروض؟ وماهي الية التعديل؟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dirty="0">
              <a:solidFill>
                <a:srgbClr val="000000"/>
              </a:solidFill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هل يستطيع موظفي المشتريات رؤية جميع الطلبات أو سوف يكون هناك</a:t>
            </a:r>
            <a:b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 تخصيص من نوع ما؟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dirty="0">
              <a:solidFill>
                <a:srgbClr val="000000"/>
              </a:solidFill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هل هناك تقارير معينة يجب أن تكون في النظام؟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dirty="0">
              <a:solidFill>
                <a:srgbClr val="000000"/>
              </a:solidFill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dirty="0">
                <a:solidFill>
                  <a:srgbClr val="000000"/>
                </a:solidFill>
                <a:highlight>
                  <a:srgbClr val="FFFFFF"/>
                </a:highlight>
                <a:latin typeface="Tajawal" panose="00000500000000000000" pitchFamily="2" charset="-78"/>
                <a:cs typeface="Tajawal" panose="00000500000000000000" pitchFamily="2" charset="-78"/>
              </a:rPr>
              <a:t>هل يوجد أمور يجب أن تكون في النظام و لم يتم ذكرها؟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48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6A911B9A-593B-9C01-8C9D-13E05109DD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2" name="مجموعة 21">
            <a:extLst>
              <a:ext uri="{FF2B5EF4-FFF2-40B4-BE49-F238E27FC236}">
                <a16:creationId xmlns:a16="http://schemas.microsoft.com/office/drawing/2014/main" id="{9066E514-9442-22B0-5906-5CE7BCE03496}"/>
              </a:ext>
            </a:extLst>
          </p:cNvPr>
          <p:cNvGrpSpPr/>
          <p:nvPr/>
        </p:nvGrpSpPr>
        <p:grpSpPr>
          <a:xfrm>
            <a:off x="1681163" y="1423575"/>
            <a:ext cx="8829675" cy="4010850"/>
            <a:chOff x="1681162" y="1582231"/>
            <a:chExt cx="8829675" cy="4010850"/>
          </a:xfrm>
        </p:grpSpPr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0B6E74B2-02E0-E5B8-D2B2-2161436D5C6D}"/>
                </a:ext>
              </a:extLst>
            </p:cNvPr>
            <p:cNvGrpSpPr/>
            <p:nvPr/>
          </p:nvGrpSpPr>
          <p:grpSpPr>
            <a:xfrm>
              <a:off x="2409371" y="1582231"/>
              <a:ext cx="7373259" cy="3000931"/>
              <a:chOff x="2150516" y="1582231"/>
              <a:chExt cx="7373259" cy="3000931"/>
            </a:xfrm>
          </p:grpSpPr>
          <p:pic>
            <p:nvPicPr>
              <p:cNvPr id="7" name="رسم 6">
                <a:extLst>
                  <a:ext uri="{FF2B5EF4-FFF2-40B4-BE49-F238E27FC236}">
                    <a16:creationId xmlns:a16="http://schemas.microsoft.com/office/drawing/2014/main" id="{5E9A9D27-1667-6BC0-AF3A-2D6A4A7DD04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2150516" y="1582231"/>
                <a:ext cx="3159309" cy="2873432"/>
              </a:xfrm>
              <a:prstGeom prst="rect">
                <a:avLst/>
              </a:prstGeom>
            </p:spPr>
          </p:pic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2ED83E56-8278-4E77-7E69-A8CB863E13F2}"/>
                  </a:ext>
                </a:extLst>
              </p:cNvPr>
              <p:cNvSpPr txBox="1"/>
              <p:nvPr/>
            </p:nvSpPr>
            <p:spPr>
              <a:xfrm>
                <a:off x="6098403" y="2274838"/>
                <a:ext cx="3425372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JO" sz="7200" dirty="0">
                    <a:latin typeface="Tajawal Black" panose="00000500000000000000" pitchFamily="2" charset="-78"/>
                    <a:cs typeface="Tajawal Black" panose="00000500000000000000" pitchFamily="2" charset="-78"/>
                  </a:rPr>
                  <a:t>شكراً لوقتكم</a:t>
                </a:r>
                <a:endParaRPr lang="en-US" sz="7200" dirty="0">
                  <a:latin typeface="Tajawal Black" panose="00000500000000000000" pitchFamily="2" charset="-78"/>
                  <a:cs typeface="Tajawal Black" panose="00000500000000000000" pitchFamily="2" charset="-78"/>
                </a:endParaRPr>
              </a:p>
            </p:txBody>
          </p:sp>
        </p:grpSp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7C49C89E-97F0-82C2-E5CD-6A8A95230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81162" y="4954906"/>
              <a:ext cx="8829675" cy="638175"/>
            </a:xfrm>
            <a:prstGeom prst="rect">
              <a:avLst/>
            </a:prstGeom>
          </p:spPr>
        </p:pic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0313A7D9-C673-48C3-BC55-CC65B57A1403}"/>
              </a:ext>
            </a:extLst>
          </p:cNvPr>
          <p:cNvSpPr txBox="1"/>
          <p:nvPr/>
        </p:nvSpPr>
        <p:spPr>
          <a:xfrm>
            <a:off x="0" y="6592005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©Copyrights Flex Solutions 2024</a:t>
            </a:r>
          </a:p>
        </p:txBody>
      </p:sp>
    </p:spTree>
    <p:extLst>
      <p:ext uri="{BB962C8B-B14F-4D97-AF65-F5344CB8AC3E}">
        <p14:creationId xmlns:p14="http://schemas.microsoft.com/office/powerpoint/2010/main" val="153473868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466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Tajawal</vt:lpstr>
      <vt:lpstr>Tajawal Black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Hani</cp:lastModifiedBy>
  <cp:revision>20</cp:revision>
  <dcterms:created xsi:type="dcterms:W3CDTF">2024-07-09T09:00:05Z</dcterms:created>
  <dcterms:modified xsi:type="dcterms:W3CDTF">2024-07-10T16:44:41Z</dcterms:modified>
</cp:coreProperties>
</file>